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4229" r:id="rId1"/>
  </p:sldMasterIdLst>
  <p:notesMasterIdLst>
    <p:notesMasterId r:id="rId13"/>
  </p:notesMasterIdLst>
  <p:handoutMasterIdLst>
    <p:handoutMasterId r:id="rId14"/>
  </p:handoutMasterIdLst>
  <p:sldIdLst>
    <p:sldId id="257" r:id="rId2"/>
    <p:sldId id="263" r:id="rId3"/>
    <p:sldId id="270" r:id="rId4"/>
    <p:sldId id="269" r:id="rId5"/>
    <p:sldId id="273" r:id="rId6"/>
    <p:sldId id="275" r:id="rId7"/>
    <p:sldId id="274" r:id="rId8"/>
    <p:sldId id="265" r:id="rId9"/>
    <p:sldId id="262" r:id="rId10"/>
    <p:sldId id="261" r:id="rId11"/>
    <p:sldId id="260" r:id="rId12"/>
  </p:sldIdLst>
  <p:sldSz cx="12436475" cy="6994525"/>
  <p:notesSz cx="6858000" cy="9144000"/>
  <p:defaultTex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 a .NET console application using Microsoft Graph" id="{7E829F76-CD83-44A3-B3F7-007301260BD8}">
          <p14:sldIdLst>
            <p14:sldId id="257"/>
            <p14:sldId id="263"/>
            <p14:sldId id="270"/>
            <p14:sldId id="269"/>
            <p14:sldId id="273"/>
            <p14:sldId id="275"/>
            <p14:sldId id="274"/>
            <p14:sldId id="265"/>
          </p14:sldIdLst>
        </p14:section>
        <p14:section name="Summary" id="{0515D85C-C91E-4BDB-B673-651C2D8A364D}">
          <p14:sldIdLst>
            <p14:sldId id="262"/>
            <p14:sldId id="261"/>
            <p14:sldId id="260"/>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D30"/>
    <a:srgbClr val="2F2F2F"/>
    <a:srgbClr val="787878"/>
    <a:srgbClr val="595959"/>
    <a:srgbClr val="A6A6A6"/>
    <a:srgbClr val="7F7F7F"/>
    <a:srgbClr val="00BCF2"/>
    <a:srgbClr val="FFFFFF"/>
    <a:srgbClr val="000A18"/>
    <a:srgbClr val="BCEEFC"/>
  </p:clrMru>
  <p:extLst>
    <p:ext uri="{E76CE94A-603C-4142-B9EB-6D1370010A27}">
      <p14:discardImageEditData xmlns:p14="http://schemas.microsoft.com/office/powerpoint/2010/main" val="1"/>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457" autoAdjust="0"/>
    <p:restoredTop sz="94437" autoAdjust="0"/>
  </p:normalViewPr>
  <p:slideViewPr>
    <p:cSldViewPr snapToGrid="0">
      <p:cViewPr varScale="1">
        <p:scale>
          <a:sx n="102" d="100"/>
          <a:sy n="102" d="100"/>
        </p:scale>
        <p:origin x="996" y="96"/>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75" d="100"/>
        <a:sy n="75" d="100"/>
      </p:scale>
      <p:origin x="0" y="0"/>
    </p:cViewPr>
  </p:sorterViewPr>
  <p:notesViewPr>
    <p:cSldViewPr snapToGrid="0" showGuides="1">
      <p:cViewPr varScale="1">
        <p:scale>
          <a:sx n="60" d="100"/>
          <a:sy n="60" d="100"/>
        </p:scale>
        <p:origin x="3187" y="3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1D0CB2F-F0BF-435A-A27A-2EC15087F634}" type="datetime8">
              <a:rPr lang="en-US" smtClean="0">
                <a:latin typeface="Segoe UI" pitchFamily="34" charset="0"/>
              </a:rPr>
              <a:t>12/4/2018 10:45 AM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image10.jpg>
</file>

<file path=ppt/media/image11.jpg>
</file>

<file path=ppt/media/image12.jpg>
</file>

<file path=ppt/media/image13.jpg>
</file>

<file path=ppt/media/image14.jpg>
</file>

<file path=ppt/media/image15.jpeg>
</file>

<file path=ppt/media/image16.png>
</file>

<file path=ppt/media/image17.png>
</file>

<file path=ppt/media/image18.png>
</file>

<file path=ppt/media/image19.jpg>
</file>

<file path=ppt/media/image20.png>
</file>

<file path=ppt/media/image21.png>
</file>

<file path=ppt/media/image22.png>
</file>

<file path=ppt/media/image23.png>
</file>

<file path=ppt/media/image24.jpg>
</file>

<file path=ppt/media/image25.png>
</file>

<file path=ppt/media/image4.jpeg>
</file>

<file path=ppt/media/image5.jpe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D18B56EA-E28F-4F92-9F16-7A6F2501B303}" type="datetime8">
              <a:rPr lang="en-US" smtClean="0"/>
              <a:t>12/4/2018 10:45 AM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32742" rtl="0" eaLnBrk="1" latinLnBrk="0" hangingPunct="1">
      <a:lnSpc>
        <a:spcPct val="90000"/>
      </a:lnSpc>
      <a:spcAft>
        <a:spcPts val="340"/>
      </a:spcAft>
      <a:defRPr sz="900" kern="1200">
        <a:solidFill>
          <a:schemeClr val="tx1"/>
        </a:solidFill>
        <a:latin typeface="Segoe UI Light" pitchFamily="34" charset="0"/>
        <a:ea typeface="+mn-ea"/>
        <a:cs typeface="+mn-cs"/>
      </a:defRPr>
    </a:lvl1pPr>
    <a:lvl2pPr marL="217262" indent="-107956"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2pPr>
    <a:lvl3pPr marL="334664"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3pPr>
    <a:lvl4pPr marL="492551" indent="-149789"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4pPr>
    <a:lvl5pPr marL="627496" indent="-117403" algn="l" defTabSz="932742" rtl="0" eaLnBrk="1" latinLnBrk="0" hangingPunct="1">
      <a:lnSpc>
        <a:spcPct val="90000"/>
      </a:lnSpc>
      <a:spcAft>
        <a:spcPts val="340"/>
      </a:spcAft>
      <a:buFont typeface="Arial" pitchFamily="34" charset="0"/>
      <a:buChar char="•"/>
      <a:defRPr sz="900" kern="1200">
        <a:solidFill>
          <a:schemeClr val="tx1"/>
        </a:solidFill>
        <a:latin typeface="Segoe UI Light" pitchFamily="34" charset="0"/>
        <a:ea typeface="+mn-ea"/>
        <a:cs typeface="+mn-cs"/>
      </a:defRPr>
    </a:lvl5pPr>
    <a:lvl6pPr marL="2331856" algn="l" defTabSz="932742" rtl="0" eaLnBrk="1" latinLnBrk="0" hangingPunct="1">
      <a:defRPr sz="1200" kern="1200">
        <a:solidFill>
          <a:schemeClr val="tx1"/>
        </a:solidFill>
        <a:latin typeface="+mn-lt"/>
        <a:ea typeface="+mn-ea"/>
        <a:cs typeface="+mn-cs"/>
      </a:defRPr>
    </a:lvl6pPr>
    <a:lvl7pPr marL="2798226" algn="l" defTabSz="932742" rtl="0" eaLnBrk="1" latinLnBrk="0" hangingPunct="1">
      <a:defRPr sz="1200" kern="1200">
        <a:solidFill>
          <a:schemeClr val="tx1"/>
        </a:solidFill>
        <a:latin typeface="+mn-lt"/>
        <a:ea typeface="+mn-ea"/>
        <a:cs typeface="+mn-cs"/>
      </a:defRPr>
    </a:lvl7pPr>
    <a:lvl8pPr marL="3264597" algn="l" defTabSz="932742" rtl="0" eaLnBrk="1" latinLnBrk="0" hangingPunct="1">
      <a:defRPr sz="1200" kern="1200">
        <a:solidFill>
          <a:schemeClr val="tx1"/>
        </a:solidFill>
        <a:latin typeface="+mn-lt"/>
        <a:ea typeface="+mn-ea"/>
        <a:cs typeface="+mn-cs"/>
      </a:defRPr>
    </a:lvl8pPr>
    <a:lvl9pPr marL="3730969" algn="l" defTabSz="932742"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3931505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a:t>
            </a:fld>
            <a:endParaRPr lang="en-US" dirty="0"/>
          </a:p>
        </p:txBody>
      </p:sp>
    </p:spTree>
    <p:extLst>
      <p:ext uri="{BB962C8B-B14F-4D97-AF65-F5344CB8AC3E}">
        <p14:creationId xmlns:p14="http://schemas.microsoft.com/office/powerpoint/2010/main" val="1690049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a:t>
            </a:fld>
            <a:endParaRPr lang="en-US" dirty="0"/>
          </a:p>
        </p:txBody>
      </p:sp>
    </p:spTree>
    <p:extLst>
      <p:ext uri="{BB962C8B-B14F-4D97-AF65-F5344CB8AC3E}">
        <p14:creationId xmlns:p14="http://schemas.microsoft.com/office/powerpoint/2010/main" val="257994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Install-Package “</a:t>
            </a:r>
            <a:r>
              <a:rPr lang="en-US" dirty="0" err="1"/>
              <a:t>Microsoft.Graph</a:t>
            </a:r>
            <a:r>
              <a:rPr lang="en-US" dirty="0"/>
              <a:t>”</a:t>
            </a:r>
          </a:p>
          <a:p>
            <a:r>
              <a:rPr lang="en-US" dirty="0"/>
              <a:t>Install-Package “</a:t>
            </a:r>
            <a:r>
              <a:rPr lang="en-US" dirty="0" err="1"/>
              <a:t>Microsoft.Identity.Client</a:t>
            </a:r>
            <a:r>
              <a:rPr lang="en-US" dirty="0"/>
              <a:t>” -pre</a:t>
            </a:r>
          </a:p>
          <a:p>
            <a:endParaRPr lang="en-US" dirty="0"/>
          </a:p>
          <a:p>
            <a:r>
              <a:rPr lang="en-US" dirty="0"/>
              <a:t>The </a:t>
            </a:r>
            <a:r>
              <a:rPr lang="en-US" dirty="0" err="1"/>
              <a:t>Microsoft.Graph.Core</a:t>
            </a:r>
            <a:r>
              <a:rPr lang="en-US" dirty="0"/>
              <a:t> package will be installed with</a:t>
            </a:r>
            <a:r>
              <a:rPr lang="en-US" baseline="0" dirty="0"/>
              <a:t> </a:t>
            </a:r>
            <a:r>
              <a:rPr lang="en-US" baseline="0" dirty="0" err="1"/>
              <a:t>Microsoft.Graph</a:t>
            </a:r>
            <a:r>
              <a:rPr lang="en-US" baseline="0" dirty="0"/>
              <a:t> as a dependency, as will </a:t>
            </a:r>
            <a:r>
              <a:rPr lang="en-US" baseline="0" dirty="0" err="1"/>
              <a:t>Newtonsoft.Json</a:t>
            </a:r>
            <a:r>
              <a:rPr lang="en-US" baseline="0" dirty="0"/>
              <a:t>.  </a:t>
            </a:r>
          </a:p>
          <a:p>
            <a:endParaRPr lang="en-US" baseline="0" dirty="0"/>
          </a:p>
          <a:p>
            <a:r>
              <a:rPr lang="en-US" baseline="0" dirty="0"/>
              <a:t>At the time of this writing, the </a:t>
            </a:r>
            <a:r>
              <a:rPr lang="en-US" baseline="0" dirty="0" err="1"/>
              <a:t>Microsoft.Identity.Client</a:t>
            </a:r>
            <a:r>
              <a:rPr lang="en-US" baseline="0" dirty="0"/>
              <a:t> package is pre-release, make sure to include pre-release packages either using the checkbox in the GUI or including the –pre switch on the command line during preview. </a:t>
            </a:r>
          </a:p>
          <a:p>
            <a:endParaRPr lang="en-US" baseline="0" dirty="0"/>
          </a:p>
          <a:p>
            <a:r>
              <a:rPr lang="en-US" baseline="0" dirty="0"/>
              <a:t>Once the production bits are released, make sure to use the production version.</a:t>
            </a: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4</a:t>
            </a:fld>
            <a:endParaRPr lang="en-US" dirty="0"/>
          </a:p>
        </p:txBody>
      </p:sp>
    </p:spTree>
    <p:extLst>
      <p:ext uri="{BB962C8B-B14F-4D97-AF65-F5344CB8AC3E}">
        <p14:creationId xmlns:p14="http://schemas.microsoft.com/office/powerpoint/2010/main" val="10661936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the access token is acquired, your application continues to call the Graph API without going through the steps to obtain an access token, it just caches it locally and keeps using it. At some point, the token expires. A refresh token is used to obtain a new access token </a:t>
            </a:r>
            <a:r>
              <a:rPr lang="en-US"/>
              <a:t>without requiring the user to log in again.</a:t>
            </a:r>
            <a:endParaRPr lang="en-US" dirty="0"/>
          </a:p>
          <a:p>
            <a:endParaRPr lang="en-US" dirty="0"/>
          </a:p>
          <a:p>
            <a:r>
              <a:rPr lang="en-US" dirty="0"/>
              <a:t>To understand why the MSAL library is important, it’s necessary to understand what it is handling for you. Your code follows a simple pattern to acquire a token silently, and if that fails, acquire a token interactively. Your code does not need to manage the login pop up screen, the interaction for obtaining consent, and does not need to manage token lifetimes.</a:t>
            </a:r>
          </a:p>
          <a:p>
            <a:endParaRPr lang="en-US" dirty="0"/>
          </a:p>
          <a:p>
            <a:r>
              <a:rPr lang="en-US" dirty="0"/>
              <a:t>The call to /common/OAuth/v2.0/authorize will pop</a:t>
            </a:r>
            <a:r>
              <a:rPr lang="en-US" baseline="0" dirty="0"/>
              <a:t> up a login screen and request permissions consent. </a:t>
            </a:r>
          </a:p>
          <a:p>
            <a:endParaRPr lang="en-US" baseline="0" dirty="0"/>
          </a:p>
          <a:p>
            <a:pPr marL="0" marR="0" lvl="0" indent="0" algn="l" defTabSz="932742" rtl="0" eaLnBrk="1" fontAlgn="auto" latinLnBrk="0" hangingPunct="1">
              <a:lnSpc>
                <a:spcPct val="90000"/>
              </a:lnSpc>
              <a:spcBef>
                <a:spcPts val="0"/>
              </a:spcBef>
              <a:spcAft>
                <a:spcPts val="340"/>
              </a:spcAft>
              <a:buClrTx/>
              <a:buSzTx/>
              <a:buFontTx/>
              <a:buNone/>
              <a:tabLst/>
              <a:defRPr/>
            </a:pPr>
            <a:r>
              <a:rPr lang="en-US" baseline="0" dirty="0"/>
              <a:t>It is important to cache the refresh token to request a new access token. This is what the MSAL library does for you, there is no action for you as a developer to manage the refresh token. You can create a custom cache for persistence, but MSAL manages the token lifetime. </a:t>
            </a:r>
          </a:p>
          <a:p>
            <a:endParaRPr lang="en-US" baseline="0" dirty="0"/>
          </a:p>
          <a:p>
            <a:r>
              <a:rPr lang="en-US" baseline="0" dirty="0"/>
              <a:t>It is important, however, to understand what the library is doing.</a:t>
            </a:r>
          </a:p>
          <a:p>
            <a:endParaRPr lang="en-US" baseline="0" dirty="0"/>
          </a:p>
          <a:p>
            <a:endParaRPr lang="en-US" baseline="0"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7</a:t>
            </a:fld>
            <a:endParaRPr lang="en-US" dirty="0"/>
          </a:p>
        </p:txBody>
      </p:sp>
    </p:spTree>
    <p:extLst>
      <p:ext uri="{BB962C8B-B14F-4D97-AF65-F5344CB8AC3E}">
        <p14:creationId xmlns:p14="http://schemas.microsoft.com/office/powerpoint/2010/main" val="1941168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8</a:t>
            </a:fld>
            <a:endParaRPr lang="en-US" dirty="0"/>
          </a:p>
        </p:txBody>
      </p:sp>
    </p:spTree>
    <p:extLst>
      <p:ext uri="{BB962C8B-B14F-4D97-AF65-F5344CB8AC3E}">
        <p14:creationId xmlns:p14="http://schemas.microsoft.com/office/powerpoint/2010/main" val="36550235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32742" rtl="0" eaLnBrk="1" fontAlgn="auto" latinLnBrk="0" hangingPunct="1">
              <a:lnSpc>
                <a:spcPct val="90000"/>
              </a:lnSpc>
              <a:spcBef>
                <a:spcPts val="0"/>
              </a:spcBef>
              <a:spcAft>
                <a:spcPts val="340"/>
              </a:spcAft>
              <a:buClrTx/>
              <a:buSzTx/>
              <a:buFontTx/>
              <a:buNone/>
              <a:tabLst/>
              <a:defRPr/>
            </a:pPr>
            <a:r>
              <a:rPr lang="en-US" dirty="0"/>
              <a:t>While this section refers to a very simple scenario, it’s not hard to imagine the new capabilities that you could add to an existing application or new scenarios.  Using just JavaScript, you could build an application that gathers intelligence on individuals invited to a meeting such as the files they are working on, the groups they belong to, and people that are common to each of you.</a:t>
            </a:r>
          </a:p>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9</a:t>
            </a:fld>
            <a:endParaRPr lang="en-US" dirty="0"/>
          </a:p>
        </p:txBody>
      </p:sp>
    </p:spTree>
    <p:extLst>
      <p:ext uri="{BB962C8B-B14F-4D97-AF65-F5344CB8AC3E}">
        <p14:creationId xmlns:p14="http://schemas.microsoft.com/office/powerpoint/2010/main" val="20496836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10</a:t>
            </a:fld>
            <a:endParaRPr lang="en-US" dirty="0"/>
          </a:p>
        </p:txBody>
      </p:sp>
    </p:spTree>
    <p:extLst>
      <p:ext uri="{BB962C8B-B14F-4D97-AF65-F5344CB8AC3E}">
        <p14:creationId xmlns:p14="http://schemas.microsoft.com/office/powerpoint/2010/main" val="3298864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endPar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endParaRPr>
          </a:p>
        </p:txBody>
      </p:sp>
      <p:sp>
        <p:nvSpPr>
          <p:cNvPr id="6" name="Date Placeholder 5"/>
          <p:cNvSpPr>
            <a:spLocks noGrp="1"/>
          </p:cNvSpPr>
          <p:nvPr>
            <p:ph type="dt" idx="12"/>
          </p:nvPr>
        </p:nvSpPr>
        <p:spPr/>
        <p:txBody>
          <a:bodyPr/>
          <a:lstStyle/>
          <a:p>
            <a:fld id="{D18B56EA-E28F-4F92-9F16-7A6F2501B303}" type="datetime8">
              <a:rPr lang="en-US" smtClean="0"/>
              <a:t>12/4/2018 10:45 AM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11</a:t>
            </a:fld>
            <a:endParaRPr lang="en-US" dirty="0"/>
          </a:p>
        </p:txBody>
      </p:sp>
    </p:spTree>
    <p:extLst>
      <p:ext uri="{BB962C8B-B14F-4D97-AF65-F5344CB8AC3E}">
        <p14:creationId xmlns:p14="http://schemas.microsoft.com/office/powerpoint/2010/main" val="123790131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Master" Target="../slideMasters/slideMaster1.xml"/><Relationship Id="rId5" Type="http://schemas.openxmlformats.org/officeDocument/2006/relationships/image" Target="../media/image11.jpg"/><Relationship Id="rId4" Type="http://schemas.openxmlformats.org/officeDocument/2006/relationships/image" Target="../media/image10.jp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14.jp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trike="noStrike"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5465282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ext option 4">
    <p:spTree>
      <p:nvGrpSpPr>
        <p:cNvPr id="1" name=""/>
        <p:cNvGrpSpPr/>
        <p:nvPr/>
      </p:nvGrpSpPr>
      <p:grpSpPr>
        <a:xfrm>
          <a:off x="0" y="0"/>
          <a:ext cx="0" cy="0"/>
          <a:chOff x="0" y="0"/>
          <a:chExt cx="0" cy="0"/>
        </a:xfrm>
      </p:grpSpPr>
      <p:sp>
        <p:nvSpPr>
          <p:cNvPr id="24" name="Content Placeholder 15"/>
          <p:cNvSpPr>
            <a:spLocks noGrp="1"/>
          </p:cNvSpPr>
          <p:nvPr>
            <p:ph sz="quarter" idx="25" hasCustomPrompt="1"/>
          </p:nvPr>
        </p:nvSpPr>
        <p:spPr>
          <a:xfrm>
            <a:off x="465139" y="2178680"/>
            <a:ext cx="1727200" cy="1042035"/>
          </a:xfrm>
        </p:spPr>
        <p:txBody>
          <a:bodyPr>
            <a:noAutofit/>
          </a:bodyPr>
          <a:lstStyle>
            <a:lvl1pPr marL="0" indent="0">
              <a:buNone/>
              <a:defRPr sz="2000"/>
            </a:lvl1pPr>
          </a:lstStyle>
          <a:p>
            <a:pPr lvl="0"/>
            <a:r>
              <a:rPr lang="en-US" dirty="0"/>
              <a:t>Picture</a:t>
            </a: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4: six columns (numbered list)</a:t>
            </a:r>
          </a:p>
        </p:txBody>
      </p:sp>
      <p:sp>
        <p:nvSpPr>
          <p:cNvPr id="5" name="Text Placeholder 4"/>
          <p:cNvSpPr>
            <a:spLocks noGrp="1"/>
          </p:cNvSpPr>
          <p:nvPr>
            <p:ph type="body" sz="quarter" idx="11" hasCustomPrompt="1"/>
          </p:nvPr>
        </p:nvSpPr>
        <p:spPr>
          <a:xfrm>
            <a:off x="465139" y="3230880"/>
            <a:ext cx="1727200" cy="2834109"/>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4" name="Text Placeholder 4"/>
          <p:cNvSpPr>
            <a:spLocks noGrp="1"/>
          </p:cNvSpPr>
          <p:nvPr>
            <p:ph type="body" sz="quarter" idx="15" hasCustomPrompt="1"/>
          </p:nvPr>
        </p:nvSpPr>
        <p:spPr>
          <a:xfrm>
            <a:off x="2426019" y="3230880"/>
            <a:ext cx="1727200" cy="281705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6" name="Text Placeholder 4"/>
          <p:cNvSpPr>
            <a:spLocks noGrp="1"/>
          </p:cNvSpPr>
          <p:nvPr>
            <p:ph type="body" sz="quarter" idx="17" hasCustomPrompt="1"/>
          </p:nvPr>
        </p:nvSpPr>
        <p:spPr>
          <a:xfrm>
            <a:off x="438689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18" name="Text Placeholder 4"/>
          <p:cNvSpPr>
            <a:spLocks noGrp="1"/>
          </p:cNvSpPr>
          <p:nvPr>
            <p:ph type="body" sz="quarter" idx="19" hasCustomPrompt="1"/>
          </p:nvPr>
        </p:nvSpPr>
        <p:spPr>
          <a:xfrm>
            <a:off x="634777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0" name="Text Placeholder 4"/>
          <p:cNvSpPr>
            <a:spLocks noGrp="1"/>
          </p:cNvSpPr>
          <p:nvPr>
            <p:ph type="body" sz="quarter" idx="21" hasCustomPrompt="1"/>
          </p:nvPr>
        </p:nvSpPr>
        <p:spPr>
          <a:xfrm>
            <a:off x="8308659"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2" name="Text Placeholder 4"/>
          <p:cNvSpPr>
            <a:spLocks noGrp="1"/>
          </p:cNvSpPr>
          <p:nvPr>
            <p:ph type="body" sz="quarter" idx="23" hasCustomPrompt="1"/>
          </p:nvPr>
        </p:nvSpPr>
        <p:spPr>
          <a:xfrm>
            <a:off x="10269538" y="3230880"/>
            <a:ext cx="1727200" cy="2817053"/>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25" name="Content Placeholder 15"/>
          <p:cNvSpPr>
            <a:spLocks noGrp="1"/>
          </p:cNvSpPr>
          <p:nvPr>
            <p:ph sz="quarter" idx="26" hasCustomPrompt="1"/>
          </p:nvPr>
        </p:nvSpPr>
        <p:spPr>
          <a:xfrm>
            <a:off x="2426019" y="2178680"/>
            <a:ext cx="1727200" cy="1042035"/>
          </a:xfrm>
        </p:spPr>
        <p:txBody>
          <a:bodyPr>
            <a:noAutofit/>
          </a:bodyPr>
          <a:lstStyle>
            <a:lvl1pPr marL="0" indent="0">
              <a:buNone/>
              <a:defRPr sz="2000"/>
            </a:lvl1pPr>
          </a:lstStyle>
          <a:p>
            <a:pPr lvl="0"/>
            <a:r>
              <a:rPr lang="en-US" dirty="0"/>
              <a:t>Picture</a:t>
            </a:r>
          </a:p>
        </p:txBody>
      </p:sp>
      <p:sp>
        <p:nvSpPr>
          <p:cNvPr id="26" name="Content Placeholder 15"/>
          <p:cNvSpPr>
            <a:spLocks noGrp="1"/>
          </p:cNvSpPr>
          <p:nvPr>
            <p:ph sz="quarter" idx="27" hasCustomPrompt="1"/>
          </p:nvPr>
        </p:nvSpPr>
        <p:spPr>
          <a:xfrm>
            <a:off x="4386899" y="2178680"/>
            <a:ext cx="1727200" cy="1042035"/>
          </a:xfrm>
        </p:spPr>
        <p:txBody>
          <a:bodyPr>
            <a:noAutofit/>
          </a:bodyPr>
          <a:lstStyle>
            <a:lvl1pPr marL="0" indent="0">
              <a:buNone/>
              <a:defRPr sz="2000"/>
            </a:lvl1pPr>
          </a:lstStyle>
          <a:p>
            <a:pPr lvl="0"/>
            <a:r>
              <a:rPr lang="en-US" dirty="0"/>
              <a:t>Picture</a:t>
            </a:r>
          </a:p>
        </p:txBody>
      </p:sp>
      <p:sp>
        <p:nvSpPr>
          <p:cNvPr id="27" name="Content Placeholder 15"/>
          <p:cNvSpPr>
            <a:spLocks noGrp="1"/>
          </p:cNvSpPr>
          <p:nvPr>
            <p:ph sz="quarter" idx="28" hasCustomPrompt="1"/>
          </p:nvPr>
        </p:nvSpPr>
        <p:spPr>
          <a:xfrm>
            <a:off x="6347779" y="2178680"/>
            <a:ext cx="1727200" cy="1042035"/>
          </a:xfrm>
        </p:spPr>
        <p:txBody>
          <a:bodyPr>
            <a:noAutofit/>
          </a:bodyPr>
          <a:lstStyle>
            <a:lvl1pPr marL="0" indent="0">
              <a:buNone/>
              <a:defRPr sz="2000"/>
            </a:lvl1pPr>
          </a:lstStyle>
          <a:p>
            <a:pPr lvl="0"/>
            <a:r>
              <a:rPr lang="en-US" dirty="0"/>
              <a:t>Picture</a:t>
            </a:r>
          </a:p>
        </p:txBody>
      </p:sp>
      <p:sp>
        <p:nvSpPr>
          <p:cNvPr id="28" name="Content Placeholder 15"/>
          <p:cNvSpPr>
            <a:spLocks noGrp="1"/>
          </p:cNvSpPr>
          <p:nvPr>
            <p:ph sz="quarter" idx="29" hasCustomPrompt="1"/>
          </p:nvPr>
        </p:nvSpPr>
        <p:spPr>
          <a:xfrm>
            <a:off x="8308659" y="2178680"/>
            <a:ext cx="1727200" cy="1042035"/>
          </a:xfrm>
        </p:spPr>
        <p:txBody>
          <a:bodyPr>
            <a:noAutofit/>
          </a:bodyPr>
          <a:lstStyle>
            <a:lvl1pPr marL="0" indent="0">
              <a:buNone/>
              <a:defRPr sz="2000"/>
            </a:lvl1pPr>
          </a:lstStyle>
          <a:p>
            <a:pPr lvl="0"/>
            <a:r>
              <a:rPr lang="en-US" dirty="0"/>
              <a:t>Picture</a:t>
            </a:r>
          </a:p>
        </p:txBody>
      </p:sp>
      <p:sp>
        <p:nvSpPr>
          <p:cNvPr id="29" name="Content Placeholder 15"/>
          <p:cNvSpPr>
            <a:spLocks noGrp="1"/>
          </p:cNvSpPr>
          <p:nvPr>
            <p:ph sz="quarter" idx="30" hasCustomPrompt="1"/>
          </p:nvPr>
        </p:nvSpPr>
        <p:spPr>
          <a:xfrm>
            <a:off x="10269538" y="2178680"/>
            <a:ext cx="1727200" cy="1042035"/>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369927273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strike="noStrike">
                <a:solidFill>
                  <a:srgbClr val="2F2F2F"/>
                </a:solidFill>
              </a:defRPr>
            </a:lvl1pPr>
          </a:lstStyle>
          <a:p>
            <a:r>
              <a:rPr lang="en-US" dirty="0"/>
              <a:t>Title</a:t>
            </a:r>
          </a:p>
        </p:txBody>
      </p:sp>
    </p:spTree>
    <p:extLst>
      <p:ext uri="{BB962C8B-B14F-4D97-AF65-F5344CB8AC3E}">
        <p14:creationId xmlns:p14="http://schemas.microsoft.com/office/powerpoint/2010/main" val="3832563861"/>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title 1">
    <p:bg>
      <p:bgPr>
        <a:solidFill>
          <a:schemeClr val="tx2"/>
        </a:solidFill>
        <a:effectLst/>
      </p:bgPr>
    </p:bg>
    <p:spTree>
      <p:nvGrpSpPr>
        <p:cNvPr id="1" name=""/>
        <p:cNvGrpSpPr/>
        <p:nvPr/>
      </p:nvGrpSpPr>
      <p:grpSpPr>
        <a:xfrm>
          <a:off x="0" y="0"/>
          <a:ext cx="0" cy="0"/>
          <a:chOff x="0" y="0"/>
          <a:chExt cx="0" cy="0"/>
        </a:xfrm>
      </p:grpSpPr>
      <p:sp>
        <p:nvSpPr>
          <p:cNvPr id="36"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bg1"/>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168934554"/>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title 2">
    <p:bg>
      <p:bgPr>
        <a:solidFill>
          <a:schemeClr val="accent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4244373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Section title 3">
    <p:bg>
      <p:bgPr>
        <a:solidFill>
          <a:schemeClr val="bg1"/>
        </a:solidFill>
        <a:effectLst/>
      </p:bgPr>
    </p:bg>
    <p:spTree>
      <p:nvGrpSpPr>
        <p:cNvPr id="1" name=""/>
        <p:cNvGrpSpPr/>
        <p:nvPr/>
      </p:nvGrpSpPr>
      <p:grpSpPr>
        <a:xfrm>
          <a:off x="0" y="0"/>
          <a:ext cx="0" cy="0"/>
          <a:chOff x="0" y="0"/>
          <a:chExt cx="0" cy="0"/>
        </a:xfrm>
      </p:grpSpPr>
      <p:sp>
        <p:nvSpPr>
          <p:cNvPr id="3" name="Title 35"/>
          <p:cNvSpPr>
            <a:spLocks noGrp="1"/>
          </p:cNvSpPr>
          <p:nvPr>
            <p:ph type="title" hasCustomPrompt="1"/>
          </p:nvPr>
        </p:nvSpPr>
        <p:spPr>
          <a:xfrm>
            <a:off x="465138" y="899477"/>
            <a:ext cx="7604124" cy="3629025"/>
          </a:xfrm>
          <a:noFill/>
        </p:spPr>
        <p:txBody>
          <a:bodyPr vert="horz" wrap="square" lIns="0" tIns="0" rIns="0" bIns="0" rtlCol="0" anchor="t" anchorCtr="0">
            <a:noAutofit/>
          </a:bodyPr>
          <a:lstStyle>
            <a:lvl1pPr>
              <a:defRPr lang="en-US" sz="5400" spc="-150" dirty="0">
                <a:solidFill>
                  <a:schemeClr val="tx2"/>
                </a:solidFill>
              </a:defRPr>
            </a:lvl1pPr>
          </a:lstStyle>
          <a:p>
            <a:pPr marL="0" lvl="0">
              <a:lnSpc>
                <a:spcPts val="5600"/>
              </a:lnSpc>
            </a:pPr>
            <a:r>
              <a:rPr lang="en-US" dirty="0"/>
              <a:t>Section title</a:t>
            </a:r>
          </a:p>
        </p:txBody>
      </p:sp>
    </p:spTree>
    <p:extLst>
      <p:ext uri="{BB962C8B-B14F-4D97-AF65-F5344CB8AC3E}">
        <p14:creationId xmlns:p14="http://schemas.microsoft.com/office/powerpoint/2010/main" val="371503752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title photo">
    <p:spTree>
      <p:nvGrpSpPr>
        <p:cNvPr id="1" name=""/>
        <p:cNvGrpSpPr/>
        <p:nvPr/>
      </p:nvGrpSpPr>
      <p:grpSpPr>
        <a:xfrm>
          <a:off x="0" y="0"/>
          <a:ext cx="0" cy="0"/>
          <a:chOff x="0" y="0"/>
          <a:chExt cx="0" cy="0"/>
        </a:xfrm>
      </p:grpSpPr>
      <p:pic>
        <p:nvPicPr>
          <p:cNvPr id="3" name="Picture 2"/>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2" y="-1"/>
            <a:ext cx="12436475" cy="6994526"/>
          </a:xfrm>
          <a:prstGeom prst="rect">
            <a:avLst/>
          </a:prstGeom>
        </p:spPr>
      </p:pic>
      <p:sp>
        <p:nvSpPr>
          <p:cNvPr id="4" name="Rectangle 3">
            <a:extLst>
              <a:ext uri="{FF2B5EF4-FFF2-40B4-BE49-F238E27FC236}">
                <a16:creationId xmlns:a16="http://schemas.microsoft.com/office/drawing/2014/main" id="{3C67E965-287F-42B7-813C-42EF173BF65D}"/>
              </a:ext>
            </a:extLst>
          </p:cNvPr>
          <p:cNvSpPr/>
          <p:nvPr userDrawn="1"/>
        </p:nvSpPr>
        <p:spPr bwMode="auto">
          <a:xfrm>
            <a:off x="0" y="-1"/>
            <a:ext cx="7940040" cy="6994525"/>
          </a:xfrm>
          <a:prstGeom prst="rect">
            <a:avLst/>
          </a:prstGeom>
          <a:gradFill>
            <a:gsLst>
              <a:gs pos="17000">
                <a:schemeClr val="tx2">
                  <a:alpha val="85000"/>
                </a:schemeClr>
              </a:gs>
              <a:gs pos="100000">
                <a:schemeClr val="tx2">
                  <a:alpha val="0"/>
                </a:schemeClr>
              </a:gs>
            </a:gsLst>
            <a:lin ang="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899478"/>
            <a:ext cx="7604125" cy="2701925"/>
          </a:xfrm>
          <a:noFill/>
        </p:spPr>
        <p:txBody>
          <a:bodyPr wrap="square" lIns="0" tIns="0" rIns="0" bIns="0" anchor="t" anchorCtr="0">
            <a:noAutofit/>
          </a:bodyPr>
          <a:lstStyle>
            <a:lvl1pPr>
              <a:lnSpc>
                <a:spcPts val="5600"/>
              </a:lnSpc>
              <a:defRPr sz="5400" spc="-150" baseline="0">
                <a:solidFill>
                  <a:schemeClr val="bg2"/>
                </a:solidFill>
              </a:defRPr>
            </a:lvl1pPr>
          </a:lstStyle>
          <a:p>
            <a:r>
              <a:rPr lang="en-US" dirty="0"/>
              <a:t>Section title</a:t>
            </a:r>
          </a:p>
        </p:txBody>
      </p:sp>
    </p:spTree>
    <p:extLst>
      <p:ext uri="{BB962C8B-B14F-4D97-AF65-F5344CB8AC3E}">
        <p14:creationId xmlns:p14="http://schemas.microsoft.com/office/powerpoint/2010/main" val="2728849011"/>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hoto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1</a:t>
            </a:r>
          </a:p>
        </p:txBody>
      </p:sp>
      <p:sp>
        <p:nvSpPr>
          <p:cNvPr id="4" name="Picture Placeholder 3"/>
          <p:cNvSpPr>
            <a:spLocks noGrp="1"/>
          </p:cNvSpPr>
          <p:nvPr>
            <p:ph type="pic" sz="quarter" idx="10"/>
          </p:nvPr>
        </p:nvSpPr>
        <p:spPr>
          <a:xfrm>
            <a:off x="6354763" y="0"/>
            <a:ext cx="6081712" cy="6994525"/>
          </a:xfrm>
          <a:blipFill dpi="0" rotWithShape="1">
            <a:blip r:embed="rId2"/>
            <a:srcRect/>
            <a:tile tx="-1530350" ty="0" sx="66000" sy="66000" flip="none" algn="tl"/>
          </a:blipFill>
        </p:spPr>
        <p:txBody>
          <a:bodyPr anchor="ctr">
            <a:noAutofit/>
          </a:bodyPr>
          <a:lstStyle>
            <a:lvl1pPr marL="0" indent="0" algn="ctr">
              <a:buNone/>
              <a:defRPr>
                <a:solidFill>
                  <a:schemeClr val="bg2"/>
                </a:solidFill>
              </a:defRPr>
            </a:lvl1pPr>
          </a:lstStyle>
          <a:p>
            <a:r>
              <a:rPr lang="en-US"/>
              <a:t>Click icon to add picture</a:t>
            </a:r>
            <a:endParaRPr lang="en-US" dirty="0"/>
          </a:p>
        </p:txBody>
      </p:sp>
    </p:spTree>
    <p:extLst>
      <p:ext uri="{BB962C8B-B14F-4D97-AF65-F5344CB8AC3E}">
        <p14:creationId xmlns:p14="http://schemas.microsoft.com/office/powerpoint/2010/main" val="2244901092"/>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hoto layout 2">
    <p:spTree>
      <p:nvGrpSpPr>
        <p:cNvPr id="1" name=""/>
        <p:cNvGrpSpPr/>
        <p:nvPr/>
      </p:nvGrpSpPr>
      <p:grpSpPr>
        <a:xfrm>
          <a:off x="0" y="0"/>
          <a:ext cx="0" cy="0"/>
          <a:chOff x="0" y="0"/>
          <a:chExt cx="0" cy="0"/>
        </a:xfrm>
      </p:grpSpPr>
      <p:sp>
        <p:nvSpPr>
          <p:cNvPr id="4" name="Picture Placeholder 3" title="Drag photo"/>
          <p:cNvSpPr>
            <a:spLocks noGrp="1"/>
          </p:cNvSpPr>
          <p:nvPr>
            <p:ph type="pic" sz="quarter" idx="10" hasCustomPrompt="1"/>
          </p:nvPr>
        </p:nvSpPr>
        <p:spPr>
          <a:xfrm>
            <a:off x="465138" y="2168525"/>
            <a:ext cx="2734056" cy="4371975"/>
          </a:xfrm>
          <a:blipFill dpi="0" rotWithShape="1">
            <a:blip r:embed="rId2"/>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5" name="Picture Placeholder 3"/>
          <p:cNvSpPr>
            <a:spLocks noGrp="1"/>
          </p:cNvSpPr>
          <p:nvPr>
            <p:ph type="pic" sz="quarter" idx="11" hasCustomPrompt="1"/>
          </p:nvPr>
        </p:nvSpPr>
        <p:spPr>
          <a:xfrm>
            <a:off x="3397922" y="2168524"/>
            <a:ext cx="2734056" cy="4371975"/>
          </a:xfrm>
          <a:blipFill dpi="0" rotWithShape="1">
            <a:blip r:embed="rId3"/>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6" name="Picture Placeholder 3"/>
          <p:cNvSpPr>
            <a:spLocks noGrp="1"/>
          </p:cNvSpPr>
          <p:nvPr>
            <p:ph type="pic" sz="quarter" idx="12" hasCustomPrompt="1"/>
          </p:nvPr>
        </p:nvSpPr>
        <p:spPr>
          <a:xfrm>
            <a:off x="9263490" y="2168524"/>
            <a:ext cx="2734056" cy="4371975"/>
          </a:xfrm>
          <a:blipFill dpi="0" rotWithShape="1">
            <a:blip r:embed="rId4"/>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7" name="Picture Placeholder 3"/>
          <p:cNvSpPr>
            <a:spLocks noGrp="1"/>
          </p:cNvSpPr>
          <p:nvPr>
            <p:ph type="pic" sz="quarter" idx="13" hasCustomPrompt="1"/>
          </p:nvPr>
        </p:nvSpPr>
        <p:spPr>
          <a:xfrm>
            <a:off x="6330706" y="2168524"/>
            <a:ext cx="2734056" cy="4371975"/>
          </a:xfrm>
          <a:blipFill dpi="0" rotWithShape="1">
            <a:blip r:embed="rId5"/>
            <a:srcRect/>
            <a:stretch>
              <a:fillRect/>
            </a:stretch>
          </a:blipFill>
        </p:spPr>
        <p:txBody>
          <a:bodyPr anchor="t">
            <a:noAutofit/>
          </a:bodyPr>
          <a:lstStyle>
            <a:lvl1pPr marL="0" indent="0" algn="ctr">
              <a:buNone/>
              <a:defRPr sz="1800">
                <a:solidFill>
                  <a:schemeClr val="bg2"/>
                </a:solidFill>
              </a:defRPr>
            </a:lvl1pPr>
          </a:lstStyle>
          <a:p>
            <a:r>
              <a:rPr lang="en-US" dirty="0"/>
              <a:t>Drag photo here</a:t>
            </a:r>
          </a:p>
        </p:txBody>
      </p:sp>
      <p:sp>
        <p:nvSpPr>
          <p:cNvPr id="2" name="Title 1"/>
          <p:cNvSpPr>
            <a:spLocks noGrp="1"/>
          </p:cNvSpPr>
          <p:nvPr>
            <p:ph type="title" hasCustomPrompt="1"/>
          </p:nvPr>
        </p:nvSpPr>
        <p:spPr>
          <a:xfrm>
            <a:off x="465138" y="632779"/>
            <a:ext cx="5653087" cy="411162"/>
          </a:xfrm>
        </p:spPr>
        <p:txBody>
          <a:bodyPr wrap="square" lIns="0" tIns="0" rIns="0" bIns="0">
            <a:spAutoFit/>
          </a:bodyPr>
          <a:lstStyle>
            <a:lvl1pPr>
              <a:lnSpc>
                <a:spcPts val="3200"/>
              </a:lnSpc>
              <a:defRPr sz="2800">
                <a:solidFill>
                  <a:srgbClr val="2F2F2F"/>
                </a:solidFill>
              </a:defRPr>
            </a:lvl1pPr>
          </a:lstStyle>
          <a:p>
            <a:r>
              <a:rPr lang="en-US" dirty="0"/>
              <a:t>Photo layout 2</a:t>
            </a:r>
          </a:p>
        </p:txBody>
      </p:sp>
      <p:sp>
        <p:nvSpPr>
          <p:cNvPr id="17" name="Text Placeholder 16"/>
          <p:cNvSpPr>
            <a:spLocks noGrp="1"/>
          </p:cNvSpPr>
          <p:nvPr>
            <p:ph type="body" sz="quarter" idx="14" hasCustomPrompt="1"/>
          </p:nvPr>
        </p:nvSpPr>
        <p:spPr>
          <a:xfrm>
            <a:off x="465138"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8" name="Text Placeholder 16"/>
          <p:cNvSpPr>
            <a:spLocks noGrp="1"/>
          </p:cNvSpPr>
          <p:nvPr>
            <p:ph type="body" sz="quarter" idx="15" hasCustomPrompt="1"/>
          </p:nvPr>
        </p:nvSpPr>
        <p:spPr>
          <a:xfrm>
            <a:off x="3397922"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19" name="Text Placeholder 16"/>
          <p:cNvSpPr>
            <a:spLocks noGrp="1"/>
          </p:cNvSpPr>
          <p:nvPr>
            <p:ph type="body" sz="quarter" idx="16" hasCustomPrompt="1"/>
          </p:nvPr>
        </p:nvSpPr>
        <p:spPr>
          <a:xfrm>
            <a:off x="6330706"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
        <p:nvSpPr>
          <p:cNvPr id="20" name="Text Placeholder 16"/>
          <p:cNvSpPr>
            <a:spLocks noGrp="1"/>
          </p:cNvSpPr>
          <p:nvPr>
            <p:ph type="body" sz="quarter" idx="17" hasCustomPrompt="1"/>
          </p:nvPr>
        </p:nvSpPr>
        <p:spPr>
          <a:xfrm>
            <a:off x="9263490" y="4133939"/>
            <a:ext cx="2734056" cy="441146"/>
          </a:xfrm>
        </p:spPr>
        <p:txBody>
          <a:bodyPr/>
          <a:lstStyle>
            <a:lvl1pPr marL="0" indent="0" algn="ctr">
              <a:lnSpc>
                <a:spcPts val="2000"/>
              </a:lnSpc>
              <a:buNone/>
              <a:defRPr sz="1800">
                <a:solidFill>
                  <a:schemeClr val="bg2"/>
                </a:solidFill>
              </a:defRPr>
            </a:lvl1pPr>
          </a:lstStyle>
          <a:p>
            <a:pPr lvl="0"/>
            <a:r>
              <a:rPr lang="en-US" dirty="0"/>
              <a:t>Caption</a:t>
            </a:r>
          </a:p>
        </p:txBody>
      </p:sp>
    </p:spTree>
    <p:extLst>
      <p:ext uri="{BB962C8B-B14F-4D97-AF65-F5344CB8AC3E}">
        <p14:creationId xmlns:p14="http://schemas.microsoft.com/office/powerpoint/2010/main" val="4039926196"/>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hoto layout 3">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465138" y="2168525"/>
            <a:ext cx="3690937" cy="2654300"/>
          </a:xfrm>
          <a:blipFill>
            <a:blip r:embed="rId2"/>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2" name="Picture Placeholder 10"/>
          <p:cNvSpPr>
            <a:spLocks noGrp="1"/>
          </p:cNvSpPr>
          <p:nvPr>
            <p:ph type="pic" sz="quarter" idx="15"/>
          </p:nvPr>
        </p:nvSpPr>
        <p:spPr>
          <a:xfrm>
            <a:off x="4389437" y="2168525"/>
            <a:ext cx="3679825" cy="2654300"/>
          </a:xfrm>
          <a:blipFill>
            <a:blip r:embed="rId3"/>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13" name="Picture Placeholder 10"/>
          <p:cNvSpPr>
            <a:spLocks noGrp="1"/>
          </p:cNvSpPr>
          <p:nvPr>
            <p:ph type="pic" sz="quarter" idx="16"/>
          </p:nvPr>
        </p:nvSpPr>
        <p:spPr>
          <a:xfrm>
            <a:off x="8302625" y="2168525"/>
            <a:ext cx="3695700" cy="2654300"/>
          </a:xfrm>
          <a:blipFill>
            <a:blip r:embed="rId4"/>
            <a:stretch>
              <a:fillRect/>
            </a:stretch>
          </a:blipFill>
        </p:spPr>
        <p:txBody>
          <a:bodyPr>
            <a:noAutofit/>
          </a:bodyPr>
          <a:lstStyle>
            <a:lvl1pPr marL="0" indent="0">
              <a:buNone/>
              <a:defRPr sz="2000">
                <a:solidFill>
                  <a:schemeClr val="bg2"/>
                </a:solidFill>
              </a:defRPr>
            </a:lvl1pPr>
          </a:lstStyle>
          <a:p>
            <a:r>
              <a:rPr lang="en-US"/>
              <a:t>Click icon to add picture</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Photo layout 3</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sz="1400">
                <a:solidFill>
                  <a:schemeClr val="accent1"/>
                </a:solidFill>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1522753587"/>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Device layou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1: one column</a:t>
            </a:r>
          </a:p>
        </p:txBody>
      </p:sp>
      <p:sp>
        <p:nvSpPr>
          <p:cNvPr id="4" name="Text Placeholder 3"/>
          <p:cNvSpPr>
            <a:spLocks noGrp="1"/>
          </p:cNvSpPr>
          <p:nvPr>
            <p:ph type="body" sz="quarter" idx="10" hasCustomPrompt="1"/>
          </p:nvPr>
        </p:nvSpPr>
        <p:spPr>
          <a:xfrm>
            <a:off x="465138" y="1919804"/>
            <a:ext cx="4853623" cy="615553"/>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pt-BR" dirty="0"/>
              <a:t>Subhead Segoe UI Regular 20/24. Em volor resequaectur.</a:t>
            </a:r>
            <a:endParaRPr lang="en-US" dirty="0"/>
          </a:p>
        </p:txBody>
      </p:sp>
      <p:sp>
        <p:nvSpPr>
          <p:cNvPr id="5" name="Text Placeholder 4"/>
          <p:cNvSpPr>
            <a:spLocks noGrp="1"/>
          </p:cNvSpPr>
          <p:nvPr>
            <p:ph type="body" sz="quarter" idx="11" hasCustomPrompt="1"/>
          </p:nvPr>
        </p:nvSpPr>
        <p:spPr>
          <a:xfrm>
            <a:off x="465139" y="2761498"/>
            <a:ext cx="4853622" cy="2818376"/>
          </a:xfrm>
        </p:spPr>
        <p:txBody>
          <a:bodyPr lIns="0" tIns="0" rIns="0" bIns="0"/>
          <a:lstStyle>
            <a:lvl1pPr marL="285750" indent="-285750">
              <a:lnSpc>
                <a:spcPts val="1800"/>
              </a:lnSpc>
              <a:spcBef>
                <a:spcPts val="0"/>
              </a:spcBef>
              <a:buFont typeface="Arial" panose="020B0604020202020204" pitchFamily="34" charset="0"/>
              <a:buChar char="•"/>
              <a:defRPr sz="1400" b="0" i="0">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p>
          <a:p>
            <a:pPr lvl="0"/>
            <a:endParaRPr lang="en-US" dirty="0"/>
          </a:p>
          <a:p>
            <a:pPr lvl="0"/>
            <a:r>
              <a:rPr lang="en-US" dirty="0"/>
              <a:t>Body copy 14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omnimusdae</a:t>
            </a:r>
            <a:r>
              <a:rPr lang="en-US" dirty="0"/>
              <a:t>. </a:t>
            </a:r>
            <a:r>
              <a:rPr lang="en-US" dirty="0" err="1"/>
              <a:t>Icaecatur</a:t>
            </a:r>
            <a:r>
              <a:rPr lang="en-US" dirty="0"/>
              <a:t>.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a:t>
            </a:r>
          </a:p>
        </p:txBody>
      </p:sp>
    </p:spTree>
    <p:extLst>
      <p:ext uri="{BB962C8B-B14F-4D97-AF65-F5344CB8AC3E}">
        <p14:creationId xmlns:p14="http://schemas.microsoft.com/office/powerpoint/2010/main" val="27687800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tx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grpSp>
        <p:nvGrpSpPr>
          <p:cNvPr id="7" name="Group 6"/>
          <p:cNvGrpSpPr/>
          <p:nvPr userDrawn="1"/>
        </p:nvGrpSpPr>
        <p:grpSpPr>
          <a:xfrm>
            <a:off x="465139" y="449264"/>
            <a:ext cx="933131" cy="200341"/>
            <a:chOff x="465139" y="449264"/>
            <a:chExt cx="933131" cy="200341"/>
          </a:xfrm>
        </p:grpSpPr>
        <p:pic>
          <p:nvPicPr>
            <p:cNvPr id="97" name="Picture 96"/>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4"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Tree>
    <p:extLst>
      <p:ext uri="{BB962C8B-B14F-4D97-AF65-F5344CB8AC3E}">
        <p14:creationId xmlns:p14="http://schemas.microsoft.com/office/powerpoint/2010/main" val="7082464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evice layout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2: two columns</a:t>
            </a:r>
          </a:p>
        </p:txBody>
      </p:sp>
      <p:sp>
        <p:nvSpPr>
          <p:cNvPr id="6" name="Text Placeholder 4"/>
          <p:cNvSpPr>
            <a:spLocks noGrp="1"/>
          </p:cNvSpPr>
          <p:nvPr>
            <p:ph type="body" sz="quarter" idx="11" hasCustomPrompt="1"/>
          </p:nvPr>
        </p:nvSpPr>
        <p:spPr>
          <a:xfrm>
            <a:off x="465139" y="1996440"/>
            <a:ext cx="1727200" cy="2817053"/>
          </a:xfrm>
        </p:spPr>
        <p:txBody>
          <a:bodyPr lIns="0" tIns="0" rIns="0" bIns="0"/>
          <a:lstStyle>
            <a:lvl1pPr marL="0" indent="0">
              <a:lnSpc>
                <a:spcPts val="1800"/>
              </a:lnSpc>
              <a:spcBef>
                <a:spcPts val="900"/>
              </a:spcBef>
              <a:buNone/>
              <a:defRPr sz="1400" b="1">
                <a:solidFill>
                  <a:schemeClr val="accent1"/>
                </a:solidFill>
                <a:latin typeface="+mn-lt"/>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
        <p:nvSpPr>
          <p:cNvPr id="7" name="Text Placeholder 4"/>
          <p:cNvSpPr>
            <a:spLocks noGrp="1"/>
          </p:cNvSpPr>
          <p:nvPr>
            <p:ph type="body" sz="quarter" idx="15" hasCustomPrompt="1"/>
          </p:nvPr>
        </p:nvSpPr>
        <p:spPr>
          <a:xfrm>
            <a:off x="2426019" y="1996440"/>
            <a:ext cx="1727200" cy="2817053"/>
          </a:xfrm>
        </p:spPr>
        <p:txBody>
          <a:bodyPr lIns="0" tIns="0" rIns="0" bIns="0"/>
          <a:lstStyle>
            <a:lvl1pPr marL="0" indent="0">
              <a:lnSpc>
                <a:spcPts val="1800"/>
              </a:lnSpc>
              <a:spcBef>
                <a:spcPts val="900"/>
              </a:spcBef>
              <a:buNone/>
              <a:defRPr lang="en-US" sz="1400" b="1" kern="1200" spc="0" baseline="0" dirty="0" smtClean="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sincit</a:t>
            </a:r>
            <a:r>
              <a:rPr lang="en-US" dirty="0"/>
              <a:t>. </a:t>
            </a:r>
            <a:r>
              <a:rPr lang="en-US" dirty="0" err="1"/>
              <a:t>Unt</a:t>
            </a:r>
            <a:r>
              <a:rPr lang="en-US" dirty="0"/>
              <a:t> faces et </a:t>
            </a:r>
            <a:r>
              <a:rPr lang="en-US" dirty="0" err="1"/>
              <a:t>labore</a:t>
            </a:r>
            <a:r>
              <a:rPr lang="en-US" dirty="0"/>
              <a:t> </a:t>
            </a:r>
            <a:r>
              <a:rPr lang="en-US" dirty="0" err="1"/>
              <a:t>ium</a:t>
            </a:r>
            <a:r>
              <a:rPr lang="en-US" dirty="0"/>
              <a:t> el id et re od </a:t>
            </a:r>
            <a:r>
              <a:rPr lang="en-US" dirty="0" err="1"/>
              <a:t>utem</a:t>
            </a:r>
            <a:r>
              <a:rPr lang="en-US" dirty="0"/>
              <a:t> que </a:t>
            </a:r>
            <a:r>
              <a:rPr lang="en-US" dirty="0" err="1"/>
              <a:t>nist</a:t>
            </a:r>
            <a:r>
              <a:rPr lang="en-US" dirty="0"/>
              <a:t> et </a:t>
            </a:r>
            <a:r>
              <a:rPr lang="en-US" dirty="0" err="1"/>
              <a:t>ped</a:t>
            </a:r>
            <a:r>
              <a:rPr lang="en-US" dirty="0"/>
              <a:t> </a:t>
            </a:r>
            <a:r>
              <a:rPr lang="en-US" dirty="0" err="1"/>
              <a:t>quia</a:t>
            </a:r>
            <a:r>
              <a:rPr lang="en-US" dirty="0"/>
              <a:t> </a:t>
            </a:r>
            <a:r>
              <a:rPr lang="en-US" dirty="0" err="1"/>
              <a:t>dolore</a:t>
            </a:r>
            <a:r>
              <a:rPr lang="en-US" dirty="0"/>
              <a:t> is et lam, </a:t>
            </a:r>
            <a:r>
              <a:rPr lang="en-US" dirty="0" err="1"/>
              <a:t>vendunt</a:t>
            </a:r>
            <a:r>
              <a:rPr lang="en-US" dirty="0"/>
              <a:t> </a:t>
            </a:r>
            <a:r>
              <a:rPr lang="en-US" dirty="0" err="1"/>
              <a:t>voluptatur</a:t>
            </a:r>
            <a:r>
              <a:rPr lang="en-US" dirty="0"/>
              <a:t>. </a:t>
            </a:r>
          </a:p>
        </p:txBody>
      </p:sp>
    </p:spTree>
    <p:extLst>
      <p:ext uri="{BB962C8B-B14F-4D97-AF65-F5344CB8AC3E}">
        <p14:creationId xmlns:p14="http://schemas.microsoft.com/office/powerpoint/2010/main" val="2994402774"/>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Device layout 3">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Device layout 3</a:t>
            </a:r>
          </a:p>
        </p:txBody>
      </p:sp>
    </p:spTree>
    <p:extLst>
      <p:ext uri="{BB962C8B-B14F-4D97-AF65-F5344CB8AC3E}">
        <p14:creationId xmlns:p14="http://schemas.microsoft.com/office/powerpoint/2010/main" val="358910059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hart layout">
    <p:spTree>
      <p:nvGrpSpPr>
        <p:cNvPr id="1" name=""/>
        <p:cNvGrpSpPr/>
        <p:nvPr/>
      </p:nvGrpSpPr>
      <p:grpSpPr>
        <a:xfrm>
          <a:off x="0" y="0"/>
          <a:ext cx="0" cy="0"/>
          <a:chOff x="0" y="0"/>
          <a:chExt cx="0" cy="0"/>
        </a:xfrm>
      </p:grpSpPr>
      <p:sp>
        <p:nvSpPr>
          <p:cNvPr id="7" name="Chart Placeholder 6"/>
          <p:cNvSpPr>
            <a:spLocks noGrp="1"/>
          </p:cNvSpPr>
          <p:nvPr>
            <p:ph type="chart" sz="quarter" idx="21"/>
          </p:nvPr>
        </p:nvSpPr>
        <p:spPr>
          <a:xfrm>
            <a:off x="465139" y="2168525"/>
            <a:ext cx="3690933" cy="3605213"/>
          </a:xfrm>
        </p:spPr>
        <p:txBody>
          <a:bodyPr anchor="ctr">
            <a:noAutofit/>
          </a:bodyPr>
          <a:lstStyle>
            <a:lvl1pPr marL="0" indent="0" algn="ctr">
              <a:buNone/>
              <a:defRPr sz="2400"/>
            </a:lvl1pPr>
          </a:lstStyle>
          <a:p>
            <a:r>
              <a:rPr lang="en-US"/>
              <a:t>Click icon to add chart</a:t>
            </a:r>
            <a:endParaRPr lang="en-US" dirty="0"/>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Chart examples</a:t>
            </a:r>
          </a:p>
        </p:txBody>
      </p:sp>
      <p:sp>
        <p:nvSpPr>
          <p:cNvPr id="5" name="Text Placeholder 4"/>
          <p:cNvSpPr>
            <a:spLocks noGrp="1"/>
          </p:cNvSpPr>
          <p:nvPr>
            <p:ph type="body" sz="quarter" idx="11" hasCustomPrompt="1"/>
          </p:nvPr>
        </p:nvSpPr>
        <p:spPr>
          <a:xfrm>
            <a:off x="465138" y="5773736"/>
            <a:ext cx="3690937"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9" name="Text Placeholder 4"/>
          <p:cNvSpPr>
            <a:spLocks noGrp="1"/>
          </p:cNvSpPr>
          <p:nvPr>
            <p:ph type="body" sz="quarter" idx="12" hasCustomPrompt="1"/>
          </p:nvPr>
        </p:nvSpPr>
        <p:spPr>
          <a:xfrm>
            <a:off x="465135" y="5931090"/>
            <a:ext cx="3690937" cy="307777"/>
          </a:xfrm>
        </p:spPr>
        <p:txBody>
          <a:bodyPr lIns="0" tIns="0" rIns="0" bIns="0"/>
          <a:lstStyle>
            <a:lvl1pPr marL="0" indent="0">
              <a:lnSpc>
                <a:spcPts val="1200"/>
              </a:lnSpc>
              <a:spcBef>
                <a:spcPts val="900"/>
              </a:spcBef>
              <a:buFont typeface="Arial" panose="020B0604020202020204" pitchFamily="34" charset="0"/>
              <a:buNone/>
              <a:defRPr sz="1000" b="0" i="0">
                <a:solidFill>
                  <a:schemeClr val="tx1"/>
                </a:solidFill>
                <a:latin typeface="+mn-lt"/>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6" name="Text Placeholder 4"/>
          <p:cNvSpPr>
            <a:spLocks noGrp="1"/>
          </p:cNvSpPr>
          <p:nvPr>
            <p:ph type="body" sz="quarter" idx="17" hasCustomPrompt="1"/>
          </p:nvPr>
        </p:nvSpPr>
        <p:spPr>
          <a:xfrm>
            <a:off x="4389442" y="5773736"/>
            <a:ext cx="3679822"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7" name="Text Placeholder 4"/>
          <p:cNvSpPr>
            <a:spLocks noGrp="1"/>
          </p:cNvSpPr>
          <p:nvPr>
            <p:ph type="body" sz="quarter" idx="18" hasCustomPrompt="1"/>
          </p:nvPr>
        </p:nvSpPr>
        <p:spPr>
          <a:xfrm>
            <a:off x="4389438" y="5931090"/>
            <a:ext cx="3679825" cy="307777"/>
          </a:xfrm>
        </p:spPr>
        <p:txBody>
          <a:bodyPr vert="horz" wrap="square" lIns="0" tIns="0" rIns="0" bIns="0" rtlCol="0">
            <a:spAutoFit/>
          </a:bodyPr>
          <a:lstStyle>
            <a:lvl1pPr>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18" name="Text Placeholder 4"/>
          <p:cNvSpPr>
            <a:spLocks noGrp="1"/>
          </p:cNvSpPr>
          <p:nvPr>
            <p:ph type="body" sz="quarter" idx="19" hasCustomPrompt="1"/>
          </p:nvPr>
        </p:nvSpPr>
        <p:spPr>
          <a:xfrm>
            <a:off x="8302626" y="5773736"/>
            <a:ext cx="3702056" cy="153888"/>
          </a:xfrm>
        </p:spPr>
        <p:txBody>
          <a:bodyPr lIns="0" tIns="0" rIns="0" bIns="0"/>
          <a:lstStyle>
            <a:lvl1pPr marL="0" indent="0">
              <a:lnSpc>
                <a:spcPts val="1200"/>
              </a:lnSpc>
              <a:spcBef>
                <a:spcPts val="900"/>
              </a:spcBef>
              <a:buNone/>
              <a:defRPr sz="1000">
                <a:solidFill>
                  <a:schemeClr val="tx1"/>
                </a:solidFill>
              </a:defRPr>
            </a:lvl1pPr>
            <a:lvl2pPr marL="0" marR="0" indent="0" algn="l" defTabSz="932742" rtl="0" eaLnBrk="1" fontAlgn="auto" latinLnBrk="0" hangingPunct="1">
              <a:lnSpc>
                <a:spcPts val="1200"/>
              </a:lnSpc>
              <a:spcBef>
                <a:spcPts val="450"/>
              </a:spcBef>
              <a:spcAft>
                <a:spcPts val="0"/>
              </a:spcAft>
              <a:buClrTx/>
              <a:buSzPct val="90000"/>
              <a:buFont typeface="Arial" panose="020B0604020202020204" pitchFamily="34" charset="0"/>
              <a:buNone/>
              <a:tabLst/>
              <a:defRPr lang="en-US" sz="1000" kern="1200" spc="0" baseline="0" dirty="0" smtClean="0">
                <a:solidFill>
                  <a:schemeClr val="tx1"/>
                </a:solidFill>
                <a:latin typeface="+mn-lt"/>
                <a:ea typeface="+mn-ea"/>
                <a:cs typeface="+mn-cs"/>
              </a:defRPr>
            </a:lvl2pPr>
            <a:lvl3pPr marL="457200" indent="0">
              <a:buNone/>
              <a:defRPr/>
            </a:lvl3pPr>
            <a:lvl4pPr marL="685800" indent="0">
              <a:buNone/>
              <a:defRPr/>
            </a:lvl4pPr>
            <a:lvl5pPr marL="914400" indent="0">
              <a:buNone/>
              <a:defRPr/>
            </a:lvl5pPr>
          </a:lstStyle>
          <a:p>
            <a:pPr lvl="0"/>
            <a:r>
              <a:rPr lang="en-US" dirty="0"/>
              <a:t>Caption title Segoe </a:t>
            </a:r>
            <a:r>
              <a:rPr lang="en-US" dirty="0" err="1"/>
              <a:t>Semibold</a:t>
            </a:r>
            <a:r>
              <a:rPr lang="en-US" dirty="0"/>
              <a:t> 10/12. </a:t>
            </a:r>
          </a:p>
        </p:txBody>
      </p:sp>
      <p:sp>
        <p:nvSpPr>
          <p:cNvPr id="19" name="Text Placeholder 4"/>
          <p:cNvSpPr>
            <a:spLocks noGrp="1"/>
          </p:cNvSpPr>
          <p:nvPr>
            <p:ph type="body" sz="quarter" idx="20" hasCustomPrompt="1"/>
          </p:nvPr>
        </p:nvSpPr>
        <p:spPr>
          <a:xfrm>
            <a:off x="8302625" y="5931090"/>
            <a:ext cx="3702053" cy="307777"/>
          </a:xfrm>
        </p:spPr>
        <p:txBody>
          <a:bodyPr vert="horz" wrap="square" lIns="0" tIns="0" rIns="0" bIns="0" rtlCol="0">
            <a:spAutoFit/>
          </a:bodyPr>
          <a:lstStyle>
            <a:lvl1pPr marL="463550" indent="-463550">
              <a:tabLst/>
              <a:defRPr lang="en-US" sz="1000" b="0" i="0" dirty="0" smtClean="0">
                <a:solidFill>
                  <a:schemeClr val="tx1"/>
                </a:solidFill>
                <a:latin typeface="+mn-lt"/>
              </a:defRPr>
            </a:lvl1pPr>
          </a:lstStyle>
          <a:p>
            <a:pPr marL="0" lvl="0" indent="0">
              <a:lnSpc>
                <a:spcPts val="1200"/>
              </a:lnSpc>
              <a:spcBef>
                <a:spcPts val="900"/>
              </a:spcBef>
              <a:buFont typeface="Arial" panose="020B0604020202020204" pitchFamily="34" charset="0"/>
              <a:buNone/>
            </a:pPr>
            <a:r>
              <a:rPr lang="en-US" dirty="0"/>
              <a:t>Caption body copy Segoe Regular 10/12. </a:t>
            </a:r>
            <a:r>
              <a:rPr lang="en-US" dirty="0" err="1"/>
              <a:t>Cavorest</a:t>
            </a:r>
            <a:r>
              <a:rPr lang="en-US" dirty="0"/>
              <a:t> a </a:t>
            </a:r>
            <a:r>
              <a:rPr lang="en-US" dirty="0" err="1"/>
              <a:t>aut</a:t>
            </a:r>
            <a:r>
              <a:rPr lang="en-US" dirty="0"/>
              <a:t> arum </a:t>
            </a:r>
            <a:r>
              <a:rPr lang="en-US" dirty="0" err="1"/>
              <a:t>quam</a:t>
            </a:r>
            <a:r>
              <a:rPr lang="en-US" dirty="0"/>
              <a:t> id eat.</a:t>
            </a:r>
          </a:p>
        </p:txBody>
      </p:sp>
      <p:sp>
        <p:nvSpPr>
          <p:cNvPr id="20" name="Chart Placeholder 6"/>
          <p:cNvSpPr>
            <a:spLocks noGrp="1"/>
          </p:cNvSpPr>
          <p:nvPr>
            <p:ph type="chart" sz="quarter" idx="22"/>
          </p:nvPr>
        </p:nvSpPr>
        <p:spPr>
          <a:xfrm>
            <a:off x="4389438" y="2168525"/>
            <a:ext cx="3679825" cy="3605213"/>
          </a:xfrm>
        </p:spPr>
        <p:txBody>
          <a:bodyPr anchor="ctr">
            <a:noAutofit/>
          </a:bodyPr>
          <a:lstStyle>
            <a:lvl1pPr marL="0" indent="0" algn="ctr">
              <a:buNone/>
              <a:defRPr sz="2400"/>
            </a:lvl1pPr>
          </a:lstStyle>
          <a:p>
            <a:r>
              <a:rPr lang="en-US"/>
              <a:t>Click icon to add chart</a:t>
            </a:r>
            <a:endParaRPr lang="en-US" dirty="0"/>
          </a:p>
        </p:txBody>
      </p:sp>
      <p:sp>
        <p:nvSpPr>
          <p:cNvPr id="21" name="Chart Placeholder 6"/>
          <p:cNvSpPr>
            <a:spLocks noGrp="1"/>
          </p:cNvSpPr>
          <p:nvPr>
            <p:ph type="chart" sz="quarter" idx="23"/>
          </p:nvPr>
        </p:nvSpPr>
        <p:spPr>
          <a:xfrm>
            <a:off x="8302624" y="2168525"/>
            <a:ext cx="3695701" cy="3605213"/>
          </a:xfrm>
        </p:spPr>
        <p:txBody>
          <a:bodyPr anchor="ctr">
            <a:noAutofit/>
          </a:bodyPr>
          <a:lstStyle>
            <a:lvl1pPr marL="0" indent="0" algn="ctr">
              <a:buNone/>
              <a:defRPr sz="2400"/>
            </a:lvl1pPr>
          </a:lstStyle>
          <a:p>
            <a:r>
              <a:rPr lang="en-US"/>
              <a:t>Click icon to add chart</a:t>
            </a:r>
            <a:endParaRPr lang="en-US" dirty="0"/>
          </a:p>
        </p:txBody>
      </p:sp>
    </p:spTree>
    <p:extLst>
      <p:ext uri="{BB962C8B-B14F-4D97-AF65-F5344CB8AC3E}">
        <p14:creationId xmlns:p14="http://schemas.microsoft.com/office/powerpoint/2010/main" val="3811322961"/>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Table styling</a:t>
            </a:r>
          </a:p>
        </p:txBody>
      </p:sp>
      <p:sp>
        <p:nvSpPr>
          <p:cNvPr id="4" name="Table Placeholder 3"/>
          <p:cNvSpPr>
            <a:spLocks noGrp="1"/>
          </p:cNvSpPr>
          <p:nvPr>
            <p:ph type="tbl" sz="quarter" idx="10"/>
          </p:nvPr>
        </p:nvSpPr>
        <p:spPr>
          <a:xfrm>
            <a:off x="465138" y="2168525"/>
            <a:ext cx="11533187" cy="4371975"/>
          </a:xfrm>
        </p:spPr>
        <p:txBody>
          <a:bodyPr/>
          <a:lstStyle/>
          <a:p>
            <a:r>
              <a:rPr lang="en-US"/>
              <a:t>Click icon to add table</a:t>
            </a:r>
          </a:p>
        </p:txBody>
      </p:sp>
    </p:spTree>
    <p:extLst>
      <p:ext uri="{BB962C8B-B14F-4D97-AF65-F5344CB8AC3E}">
        <p14:creationId xmlns:p14="http://schemas.microsoft.com/office/powerpoint/2010/main" val="1399307191"/>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hank you 1">
    <p:bg>
      <p:bgPr>
        <a:solidFill>
          <a:schemeClr val="bg2"/>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accent1"/>
                </a:solidFill>
              </a:defRPr>
            </a:lvl1pPr>
          </a:lstStyle>
          <a:p>
            <a:r>
              <a:rPr lang="en-US" dirty="0"/>
              <a:t>Thank you.</a:t>
            </a:r>
          </a:p>
        </p:txBody>
      </p:sp>
      <p:pic>
        <p:nvPicPr>
          <p:cNvPr id="64" name="MS logo gray - EMF"/>
          <p:cNvPicPr>
            <a:picLocks noChangeAspect="1"/>
          </p:cNvPicPr>
          <p:nvPr userDrawn="1"/>
        </p:nvPicPr>
        <p:blipFill>
          <a:blip r:embed="rId2"/>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32908552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hank you 2">
    <p:bg>
      <p:bgPr>
        <a:solidFill>
          <a:schemeClr val="tx1"/>
        </a:solidFill>
        <a:effectLst/>
      </p:bgPr>
    </p:bg>
    <p:spTree>
      <p:nvGrpSpPr>
        <p:cNvPr id="1" name=""/>
        <p:cNvGrpSpPr/>
        <p:nvPr/>
      </p:nvGrpSpPr>
      <p:grpSpPr>
        <a:xfrm>
          <a:off x="0" y="0"/>
          <a:ext cx="0" cy="0"/>
          <a:chOff x="0" y="0"/>
          <a:chExt cx="0" cy="0"/>
        </a:xfrm>
      </p:grpSpPr>
      <p:grpSp>
        <p:nvGrpSpPr>
          <p:cNvPr id="4" name="Group 3"/>
          <p:cNvGrpSpPr/>
          <p:nvPr userDrawn="1"/>
        </p:nvGrpSpPr>
        <p:grpSpPr>
          <a:xfrm>
            <a:off x="465139" y="449264"/>
            <a:ext cx="933131" cy="200341"/>
            <a:chOff x="465139" y="449264"/>
            <a:chExt cx="933131" cy="200341"/>
          </a:xfrm>
        </p:grpSpPr>
        <p:pic>
          <p:nvPicPr>
            <p:cNvPr id="5" name="Picture 4"/>
            <p:cNvPicPr>
              <a:picLocks noChangeAspect="1"/>
            </p:cNvPicPr>
            <p:nvPr userDrawn="1"/>
          </p:nvPicPr>
          <p:blipFill rotWithShape="1">
            <a:blip r:embed="rId2"/>
            <a:srcRect l="26716" r="872" b="4064"/>
            <a:stretch/>
          </p:blipFill>
          <p:spPr bwMode="black">
            <a:xfrm>
              <a:off x="721996" y="459092"/>
              <a:ext cx="676274" cy="187779"/>
            </a:xfrm>
            <a:prstGeom prst="rect">
              <a:avLst/>
            </a:prstGeom>
          </p:spPr>
        </p:pic>
        <p:pic>
          <p:nvPicPr>
            <p:cNvPr id="6" name="MS logo gray - EMF"/>
            <p:cNvPicPr>
              <a:picLocks noChangeAspect="1"/>
            </p:cNvPicPr>
            <p:nvPr userDrawn="1"/>
          </p:nvPicPr>
          <p:blipFill rotWithShape="1">
            <a:blip r:embed="rId3"/>
            <a:srcRect r="76414"/>
            <a:stretch/>
          </p:blipFill>
          <p:spPr bwMode="black">
            <a:xfrm>
              <a:off x="465139" y="449264"/>
              <a:ext cx="220661" cy="200341"/>
            </a:xfrm>
            <a:prstGeom prst="rect">
              <a:avLst/>
            </a:prstGeom>
          </p:spPr>
        </p:pic>
      </p:grpSp>
      <p:sp>
        <p:nvSpPr>
          <p:cNvPr id="9" name="Title 1"/>
          <p:cNvSpPr>
            <a:spLocks noGrp="1"/>
          </p:cNvSpPr>
          <p:nvPr>
            <p:ph type="title" hasCustomPrompt="1"/>
          </p:nvPr>
        </p:nvSpPr>
        <p:spPr>
          <a:xfrm>
            <a:off x="465137" y="1873885"/>
            <a:ext cx="8229599" cy="1828800"/>
          </a:xfrm>
          <a:noFill/>
        </p:spPr>
        <p:txBody>
          <a:bodyPr lIns="0" tIns="0" rIns="0" bIns="0" anchor="t" anchorCtr="0"/>
          <a:lstStyle>
            <a:lvl1pPr>
              <a:lnSpc>
                <a:spcPts val="3000"/>
              </a:lnSpc>
              <a:defRPr sz="2800" spc="-150" baseline="0">
                <a:solidFill>
                  <a:schemeClr val="bg2"/>
                </a:solidFill>
              </a:defRPr>
            </a:lvl1pPr>
          </a:lstStyle>
          <a:p>
            <a:r>
              <a:rPr lang="en-US" dirty="0"/>
              <a:t>Thank you.</a:t>
            </a:r>
          </a:p>
        </p:txBody>
      </p:sp>
    </p:spTree>
    <p:extLst>
      <p:ext uri="{BB962C8B-B14F-4D97-AF65-F5344CB8AC3E}">
        <p14:creationId xmlns:p14="http://schemas.microsoft.com/office/powerpoint/2010/main" val="107208281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1"/>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74639" y="6220609"/>
            <a:ext cx="4572000" cy="477054"/>
          </a:xfrm>
          <a:prstGeom prst="rect">
            <a:avLst/>
          </a:prstGeom>
          <a:noFill/>
          <a:ln w="12700">
            <a:noFill/>
            <a:miter lim="800000"/>
            <a:headEnd type="none" w="sm" len="sm"/>
            <a:tailEnd type="none" w="sm" len="sm"/>
          </a:ln>
          <a:effectLst/>
        </p:spPr>
        <p:txBody>
          <a:bodyPr vert="horz" wrap="square" lIns="182880" tIns="182880" rIns="182880" bIns="182880" numCol="1" anchor="t"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57200" y="479425"/>
            <a:ext cx="1483418" cy="310896"/>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bg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334" y="0"/>
            <a:ext cx="12435142" cy="6994525"/>
          </a:xfrm>
          <a:prstGeom prst="rect">
            <a:avLst/>
          </a:prstGeom>
        </p:spPr>
      </p:pic>
      <p:sp>
        <p:nvSpPr>
          <p:cNvPr id="7" name="Rectangle 6">
            <a:extLst>
              <a:ext uri="{FF2B5EF4-FFF2-40B4-BE49-F238E27FC236}">
                <a16:creationId xmlns:a16="http://schemas.microsoft.com/office/drawing/2014/main" id="{8A60F36A-EBDF-4D9D-8F13-E094035DB7F8}"/>
              </a:ext>
            </a:extLst>
          </p:cNvPr>
          <p:cNvSpPr/>
          <p:nvPr userDrawn="1"/>
        </p:nvSpPr>
        <p:spPr bwMode="auto">
          <a:xfrm>
            <a:off x="-1" y="-1"/>
            <a:ext cx="7801338" cy="6994525"/>
          </a:xfrm>
          <a:prstGeom prst="rect">
            <a:avLst/>
          </a:prstGeom>
          <a:gradFill flip="none" rotWithShape="1">
            <a:gsLst>
              <a:gs pos="41000">
                <a:schemeClr val="bg2">
                  <a:alpha val="52000"/>
                </a:schemeClr>
              </a:gs>
              <a:gs pos="100000">
                <a:schemeClr val="bg2">
                  <a:alpha val="0"/>
                </a:schemeClr>
              </a:gs>
            </a:gsLst>
            <a:lin ang="0" scaled="1"/>
            <a:tileRect/>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tx1"/>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tx1"/>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a:blip r:embed="rId3"/>
          <a:stretch>
            <a:fillRect/>
          </a:stretch>
        </p:blipFill>
        <p:spPr bwMode="black">
          <a:xfrm>
            <a:off x="465139" y="449264"/>
            <a:ext cx="935564" cy="200341"/>
          </a:xfrm>
          <a:prstGeom prst="rect">
            <a:avLst/>
          </a:prstGeom>
        </p:spPr>
      </p:pic>
    </p:spTree>
    <p:extLst>
      <p:ext uri="{BB962C8B-B14F-4D97-AF65-F5344CB8AC3E}">
        <p14:creationId xmlns:p14="http://schemas.microsoft.com/office/powerpoint/2010/main" val="208901051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Slide 4">
    <p:bg>
      <p:bgPr>
        <a:solidFill>
          <a:schemeClr val="accent2"/>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stretch>
            <a:fillRect/>
          </a:stretch>
        </p:blipFill>
        <p:spPr>
          <a:xfrm>
            <a:off x="-1" y="691"/>
            <a:ext cx="12436475" cy="6993142"/>
          </a:xfrm>
          <a:prstGeom prst="rect">
            <a:avLst/>
          </a:prstGeom>
        </p:spPr>
      </p:pic>
      <p:pic>
        <p:nvPicPr>
          <p:cNvPr id="97" name="Picture 96"/>
          <p:cNvPicPr>
            <a:picLocks noChangeAspect="1"/>
          </p:cNvPicPr>
          <p:nvPr userDrawn="1"/>
        </p:nvPicPr>
        <p:blipFill rotWithShape="1">
          <a:blip r:embed="rId3"/>
          <a:srcRect l="26716" r="872" b="4064"/>
          <a:stretch/>
        </p:blipFill>
        <p:spPr bwMode="black">
          <a:xfrm>
            <a:off x="721996" y="459092"/>
            <a:ext cx="676274" cy="187779"/>
          </a:xfrm>
          <a:prstGeom prst="rect">
            <a:avLst/>
          </a:prstGeom>
        </p:spPr>
      </p:pic>
      <p:sp>
        <p:nvSpPr>
          <p:cNvPr id="9" name="Title 1"/>
          <p:cNvSpPr>
            <a:spLocks noGrp="1"/>
          </p:cNvSpPr>
          <p:nvPr>
            <p:ph type="title" hasCustomPrompt="1"/>
          </p:nvPr>
        </p:nvSpPr>
        <p:spPr>
          <a:xfrm>
            <a:off x="465137" y="3036319"/>
            <a:ext cx="8229599" cy="1828800"/>
          </a:xfrm>
          <a:noFill/>
        </p:spPr>
        <p:txBody>
          <a:bodyPr lIns="0" tIns="91440" rIns="146304" bIns="91440" anchor="b" anchorCtr="0"/>
          <a:lstStyle>
            <a:lvl1pPr>
              <a:defRPr sz="5400" spc="-150" baseline="0">
                <a:solidFill>
                  <a:schemeClr val="bg2"/>
                </a:solidFill>
              </a:defRPr>
            </a:lvl1pPr>
          </a:lstStyle>
          <a:p>
            <a:r>
              <a:rPr lang="en-US" dirty="0"/>
              <a:t>Office 365 presentation title or event name</a:t>
            </a:r>
          </a:p>
        </p:txBody>
      </p:sp>
      <p:sp>
        <p:nvSpPr>
          <p:cNvPr id="5" name="Text Placeholder 4"/>
          <p:cNvSpPr>
            <a:spLocks noGrp="1"/>
          </p:cNvSpPr>
          <p:nvPr>
            <p:ph type="body" sz="quarter" idx="12" hasCustomPrompt="1"/>
          </p:nvPr>
        </p:nvSpPr>
        <p:spPr>
          <a:xfrm>
            <a:off x="472032" y="4830762"/>
            <a:ext cx="8527440" cy="730183"/>
          </a:xfrm>
          <a:noFill/>
        </p:spPr>
        <p:txBody>
          <a:bodyPr lIns="0" tIns="109728" rIns="164592" bIns="109728">
            <a:noAutofit/>
          </a:bodyPr>
          <a:lstStyle>
            <a:lvl1pPr marL="0" indent="0">
              <a:spcBef>
                <a:spcPts val="0"/>
              </a:spcBef>
              <a:buNone/>
              <a:defRPr sz="1800" spc="0" baseline="0">
                <a:solidFill>
                  <a:schemeClr val="bg2"/>
                </a:solidFill>
                <a:latin typeface="+mn-lt"/>
              </a:defRPr>
            </a:lvl1pPr>
          </a:lstStyle>
          <a:p>
            <a:pPr lvl="0"/>
            <a:r>
              <a:rPr lang="en-US" dirty="0"/>
              <a:t>Author Name</a:t>
            </a:r>
          </a:p>
          <a:p>
            <a:pPr lvl="0"/>
            <a:r>
              <a:rPr lang="en-US" dirty="0"/>
              <a:t>Date</a:t>
            </a:r>
          </a:p>
        </p:txBody>
      </p:sp>
      <p:pic>
        <p:nvPicPr>
          <p:cNvPr id="64" name="MS logo gray - EMF"/>
          <p:cNvPicPr>
            <a:picLocks noChangeAspect="1"/>
          </p:cNvPicPr>
          <p:nvPr userDrawn="1"/>
        </p:nvPicPr>
        <p:blipFill rotWithShape="1">
          <a:blip r:embed="rId4"/>
          <a:srcRect r="76414"/>
          <a:stretch/>
        </p:blipFill>
        <p:spPr bwMode="black">
          <a:xfrm>
            <a:off x="465139" y="449264"/>
            <a:ext cx="220661" cy="200341"/>
          </a:xfrm>
          <a:prstGeom prst="rect">
            <a:avLst/>
          </a:prstGeom>
        </p:spPr>
      </p:pic>
    </p:spTree>
    <p:extLst>
      <p:ext uri="{BB962C8B-B14F-4D97-AF65-F5344CB8AC3E}">
        <p14:creationId xmlns:p14="http://schemas.microsoft.com/office/powerpoint/2010/main" val="26083800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960438"/>
            <a:ext cx="3690937" cy="917575"/>
          </a:xfrm>
        </p:spPr>
        <p:txBody>
          <a:bodyPr lIns="0" tIns="0" rIns="0" bIns="0"/>
          <a:lstStyle>
            <a:lvl1pPr>
              <a:defRPr sz="1800" spc="-50" baseline="0">
                <a:solidFill>
                  <a:schemeClr val="tx1"/>
                </a:solidFill>
              </a:defRPr>
            </a:lvl1pPr>
          </a:lstStyle>
          <a:p>
            <a:r>
              <a:rPr lang="en-US" dirty="0"/>
              <a:t>Contents</a:t>
            </a:r>
          </a:p>
        </p:txBody>
      </p:sp>
      <p:sp>
        <p:nvSpPr>
          <p:cNvPr id="4" name="Text Placeholder 3"/>
          <p:cNvSpPr>
            <a:spLocks noGrp="1"/>
          </p:cNvSpPr>
          <p:nvPr>
            <p:ph type="body" sz="quarter" idx="10" hasCustomPrompt="1"/>
          </p:nvPr>
        </p:nvSpPr>
        <p:spPr>
          <a:xfrm>
            <a:off x="6354764" y="960438"/>
            <a:ext cx="3914774" cy="3862387"/>
          </a:xfrm>
        </p:spPr>
        <p:txBody>
          <a:bodyPr wrap="square" lIns="0" tIns="0" rIns="0" bIns="0">
            <a:noAutofit/>
          </a:bodyPr>
          <a:lstStyle>
            <a:lvl1pPr marL="0" indent="0" defTabSz="517525">
              <a:buNone/>
              <a:defRPr sz="1800" spc="-50" baseline="0">
                <a:solidFill>
                  <a:schemeClr val="accent1"/>
                </a:solidFill>
              </a:defRPr>
            </a:lvl1pPr>
            <a:lvl2pPr marL="228600" indent="0">
              <a:buNone/>
              <a:defRPr sz="1800"/>
            </a:lvl2pPr>
            <a:lvl3pPr marL="457200" indent="0">
              <a:buNone/>
              <a:defRPr sz="1800"/>
            </a:lvl3pPr>
            <a:lvl4pPr marL="685800" indent="0">
              <a:buNone/>
              <a:defRPr sz="1800"/>
            </a:lvl4pPr>
            <a:lvl5pPr marL="914400" indent="0">
              <a:buNone/>
              <a:defRPr sz="1800"/>
            </a:lvl5pPr>
          </a:lstStyle>
          <a:p>
            <a:pPr lvl="0"/>
            <a:r>
              <a:rPr lang="en-US" dirty="0"/>
              <a:t>##	Section Title</a:t>
            </a:r>
          </a:p>
        </p:txBody>
      </p:sp>
    </p:spTree>
    <p:extLst>
      <p:ext uri="{BB962C8B-B14F-4D97-AF65-F5344CB8AC3E}">
        <p14:creationId xmlns:p14="http://schemas.microsoft.com/office/powerpoint/2010/main" val="1531337368"/>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ext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chemeClr val="tx1"/>
                </a:solidFill>
              </a:defRPr>
            </a:lvl1pPr>
          </a:lstStyle>
          <a:p>
            <a:r>
              <a:rPr lang="en-US" dirty="0"/>
              <a:t>Heading Segoe UI </a:t>
            </a:r>
            <a:r>
              <a:rPr lang="en-US" dirty="0" err="1"/>
              <a:t>Semibold</a:t>
            </a:r>
            <a:r>
              <a:rPr lang="en-US" dirty="0"/>
              <a:t> 28/32</a:t>
            </a:r>
          </a:p>
        </p:txBody>
      </p:sp>
      <p:sp>
        <p:nvSpPr>
          <p:cNvPr id="4" name="Text Placeholder 3"/>
          <p:cNvSpPr>
            <a:spLocks noGrp="1"/>
          </p:cNvSpPr>
          <p:nvPr>
            <p:ph type="body" sz="quarter" idx="10" hasCustomPrompt="1"/>
          </p:nvPr>
        </p:nvSpPr>
        <p:spPr>
          <a:xfrm>
            <a:off x="465138" y="1919804"/>
            <a:ext cx="11533187" cy="307777"/>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Large: subhead Segoe UI Regular 20/24</a:t>
            </a:r>
          </a:p>
        </p:txBody>
      </p:sp>
      <p:sp>
        <p:nvSpPr>
          <p:cNvPr id="5" name="Text Placeholder 4"/>
          <p:cNvSpPr>
            <a:spLocks noGrp="1"/>
          </p:cNvSpPr>
          <p:nvPr>
            <p:ph type="body" sz="quarter" idx="11" hasCustomPrompt="1"/>
          </p:nvPr>
        </p:nvSpPr>
        <p:spPr>
          <a:xfrm>
            <a:off x="465138" y="3214124"/>
            <a:ext cx="11533187" cy="461665"/>
          </a:xfrm>
        </p:spPr>
        <p:txBody>
          <a:bodyPr lIns="0" tIns="0" rIns="0" bIns="0"/>
          <a:lstStyle>
            <a:lvl1pPr marL="0" indent="0">
              <a:lnSpc>
                <a:spcPts val="1800"/>
              </a:lnSpc>
              <a:spcBef>
                <a:spcPts val="0"/>
              </a:spcBef>
              <a:buNone/>
              <a:defRPr sz="1400" b="1">
                <a:solidFill>
                  <a:schemeClr val="tx1"/>
                </a:solidFill>
                <a:latin typeface="+mn-lt"/>
              </a:defRPr>
            </a:lvl1pPr>
            <a:lvl2pPr marL="0" indent="0">
              <a:lnSpc>
                <a:spcPts val="1800"/>
              </a:lnSpc>
              <a:spcBef>
                <a:spcPts val="0"/>
              </a:spcBef>
              <a:buNone/>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Medium: paragraph title Segoe UI bold 14/18</a:t>
            </a:r>
          </a:p>
          <a:p>
            <a:pPr lvl="1"/>
            <a:r>
              <a:rPr lang="en-US" dirty="0"/>
              <a:t>Body copy Segoe UI Regular 14/18</a:t>
            </a:r>
          </a:p>
        </p:txBody>
      </p:sp>
      <p:sp>
        <p:nvSpPr>
          <p:cNvPr id="7" name="Text Placeholder 6"/>
          <p:cNvSpPr>
            <a:spLocks noGrp="1"/>
          </p:cNvSpPr>
          <p:nvPr>
            <p:ph type="body" sz="quarter" idx="12" hasCustomPrompt="1"/>
          </p:nvPr>
        </p:nvSpPr>
        <p:spPr>
          <a:xfrm>
            <a:off x="465138" y="4477703"/>
            <a:ext cx="11533187" cy="307777"/>
          </a:xfrm>
        </p:spPr>
        <p:txBody>
          <a:bodyPr lIns="0" tIns="0" rIns="0" bIns="0"/>
          <a:lstStyle>
            <a:lvl1pPr marL="0" indent="0">
              <a:lnSpc>
                <a:spcPts val="1200"/>
              </a:lnSpc>
              <a:spcBef>
                <a:spcPts val="0"/>
              </a:spcBef>
              <a:buNone/>
              <a:defRPr sz="1000">
                <a:solidFill>
                  <a:schemeClr val="tx1"/>
                </a:solidFill>
              </a:defRPr>
            </a:lvl1pPr>
            <a:lvl2pPr marL="0" indent="0">
              <a:lnSpc>
                <a:spcPts val="1200"/>
              </a:lnSpc>
              <a:spcBef>
                <a:spcPts val="0"/>
              </a:spcBef>
              <a:buNone/>
              <a:defRPr sz="1000">
                <a:solidFill>
                  <a:schemeClr val="tx1"/>
                </a:solidFill>
              </a:defRPr>
            </a:lvl2pPr>
            <a:lvl3pPr marL="457200" indent="0">
              <a:buNone/>
              <a:defRPr/>
            </a:lvl3pPr>
            <a:lvl4pPr marL="685800" indent="0">
              <a:buNone/>
              <a:defRPr/>
            </a:lvl4pPr>
            <a:lvl5pPr marL="914400" indent="0">
              <a:buNone/>
              <a:defRPr/>
            </a:lvl5pPr>
          </a:lstStyle>
          <a:p>
            <a:pPr lvl="0"/>
            <a:r>
              <a:rPr lang="en-US" dirty="0"/>
              <a:t>Small: caption title Segoe </a:t>
            </a:r>
            <a:r>
              <a:rPr lang="en-US" dirty="0" err="1"/>
              <a:t>Semibold</a:t>
            </a:r>
            <a:r>
              <a:rPr lang="en-US" dirty="0"/>
              <a:t> 10/12</a:t>
            </a:r>
          </a:p>
          <a:p>
            <a:pPr lvl="1"/>
            <a:r>
              <a:rPr lang="en-US" dirty="0"/>
              <a:t>Caption Segoe Regular 10/12</a:t>
            </a:r>
          </a:p>
        </p:txBody>
      </p:sp>
    </p:spTree>
    <p:extLst>
      <p:ext uri="{BB962C8B-B14F-4D97-AF65-F5344CB8AC3E}">
        <p14:creationId xmlns:p14="http://schemas.microsoft.com/office/powerpoint/2010/main" val="1660141622"/>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option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1: three column bulleted list</a:t>
            </a:r>
          </a:p>
        </p:txBody>
      </p:sp>
      <p:sp>
        <p:nvSpPr>
          <p:cNvPr id="4" name="Text Placeholder 3"/>
          <p:cNvSpPr>
            <a:spLocks noGrp="1"/>
          </p:cNvSpPr>
          <p:nvPr>
            <p:ph type="body" sz="quarter" idx="10" hasCustomPrompt="1"/>
          </p:nvPr>
        </p:nvSpPr>
        <p:spPr>
          <a:xfrm>
            <a:off x="465138" y="1919804"/>
            <a:ext cx="7604125" cy="923330"/>
          </a:xfrm>
        </p:spPr>
        <p:txBody>
          <a:bodyPr wrap="square" lIns="0" tIns="0" rIns="0" bIns="0">
            <a:spAutoFit/>
          </a:bodyPr>
          <a:lstStyle>
            <a:lvl1pPr marL="0" indent="0">
              <a:lnSpc>
                <a:spcPts val="2400"/>
              </a:lnSpc>
              <a:buNone/>
              <a:defRPr sz="2000" b="0" i="0">
                <a:solidFill>
                  <a:schemeClr val="tx1"/>
                </a:solidFill>
                <a:latin typeface="+mn-lt"/>
              </a:defRPr>
            </a:lvl1pPr>
            <a:lvl2pPr marL="228600" indent="0">
              <a:buNone/>
              <a:defRPr/>
            </a:lvl2pPr>
            <a:lvl3pPr marL="457200" indent="0">
              <a:buNone/>
              <a:defRPr/>
            </a:lvl3pPr>
            <a:lvl4pPr marL="685800" indent="0">
              <a:buNone/>
              <a:defRPr/>
            </a:lvl4pPr>
            <a:lvl5pPr marL="914400" indent="0">
              <a:buNone/>
              <a:defRPr/>
            </a:lvl5pPr>
          </a:lstStyle>
          <a:p>
            <a:pPr lvl="0"/>
            <a:r>
              <a:rPr lang="en-US" dirty="0"/>
              <a:t>Subhead Segoe UI Regular 20/24. Dis </a:t>
            </a:r>
            <a:r>
              <a:rPr lang="en-US" dirty="0" err="1"/>
              <a:t>apid</a:t>
            </a:r>
            <a:r>
              <a:rPr lang="en-US" dirty="0"/>
              <a:t> </a:t>
            </a:r>
            <a:r>
              <a:rPr lang="en-US" dirty="0" err="1"/>
              <a:t>es</a:t>
            </a:r>
            <a:r>
              <a:rPr lang="en-US" dirty="0"/>
              <a:t> </a:t>
            </a:r>
            <a:r>
              <a:rPr lang="en-US" dirty="0" err="1"/>
              <a:t>simusanditis</a:t>
            </a:r>
            <a:r>
              <a:rPr lang="en-US" dirty="0"/>
              <a:t> </a:t>
            </a:r>
            <a:r>
              <a:rPr lang="en-US" dirty="0" err="1"/>
              <a:t>ea</a:t>
            </a:r>
            <a:r>
              <a:rPr lang="en-US" dirty="0"/>
              <a:t> ex et </a:t>
            </a:r>
            <a:r>
              <a:rPr lang="en-US" dirty="0" err="1"/>
              <a:t>illore</a:t>
            </a:r>
            <a:r>
              <a:rPr lang="en-US" dirty="0"/>
              <a:t>, </a:t>
            </a:r>
            <a:r>
              <a:rPr lang="en-US" dirty="0" err="1"/>
              <a:t>nectationet</a:t>
            </a:r>
            <a:r>
              <a:rPr lang="en-US" dirty="0"/>
              <a:t> </a:t>
            </a:r>
            <a:r>
              <a:rPr lang="en-US" dirty="0" err="1"/>
              <a:t>aut</a:t>
            </a:r>
            <a:r>
              <a:rPr lang="en-US" dirty="0"/>
              <a:t> </a:t>
            </a:r>
            <a:r>
              <a:rPr lang="en-US" dirty="0" err="1"/>
              <a:t>dic</a:t>
            </a:r>
            <a:r>
              <a:rPr lang="en-US" dirty="0"/>
              <a:t> </a:t>
            </a:r>
            <a:r>
              <a:rPr lang="en-US" dirty="0" err="1"/>
              <a:t>tem</a:t>
            </a:r>
            <a:r>
              <a:rPr lang="en-US" dirty="0"/>
              <a:t> </a:t>
            </a:r>
            <a:r>
              <a:rPr lang="en-US" dirty="0" err="1"/>
              <a:t>vit</a:t>
            </a:r>
            <a:r>
              <a:rPr lang="en-US" dirty="0"/>
              <a:t> </a:t>
            </a:r>
            <a:r>
              <a:rPr lang="en-US" dirty="0" err="1"/>
              <a:t>velestium</a:t>
            </a:r>
            <a:r>
              <a:rPr lang="en-US" dirty="0"/>
              <a:t> </a:t>
            </a:r>
            <a:r>
              <a:rPr lang="en-US" dirty="0" err="1"/>
              <a:t>reperro</a:t>
            </a:r>
            <a:r>
              <a:rPr lang="en-US" dirty="0"/>
              <a:t> </a:t>
            </a:r>
            <a:r>
              <a:rPr lang="en-US" dirty="0" err="1"/>
              <a:t>rroviduntion</a:t>
            </a:r>
            <a:r>
              <a:rPr lang="en-US" dirty="0"/>
              <a:t> </a:t>
            </a:r>
            <a:r>
              <a:rPr lang="en-US" dirty="0" err="1"/>
              <a:t>conem</a:t>
            </a:r>
            <a:r>
              <a:rPr lang="en-US" dirty="0"/>
              <a:t> </a:t>
            </a:r>
            <a:r>
              <a:rPr lang="en-US" dirty="0" err="1"/>
              <a:t>rehend</a:t>
            </a:r>
            <a:r>
              <a:rPr lang="en-US" dirty="0"/>
              <a:t>.</a:t>
            </a:r>
          </a:p>
        </p:txBody>
      </p:sp>
      <p:sp>
        <p:nvSpPr>
          <p:cNvPr id="5" name="Text Placeholder 4"/>
          <p:cNvSpPr>
            <a:spLocks noGrp="1"/>
          </p:cNvSpPr>
          <p:nvPr>
            <p:ph type="body" sz="quarter" idx="11" hasCustomPrompt="1"/>
          </p:nvPr>
        </p:nvSpPr>
        <p:spPr>
          <a:xfrm>
            <a:off x="465138" y="3214124"/>
            <a:ext cx="3690937" cy="2731517"/>
          </a:xfrm>
        </p:spPr>
        <p:txBody>
          <a:bodyPr lIns="0" tIns="0" rIns="0" bIns="0"/>
          <a:lstStyle>
            <a:lvl1pPr marL="0" indent="0">
              <a:lnSpc>
                <a:spcPts val="1800"/>
              </a:lnSpc>
              <a:spcBef>
                <a:spcPts val="900"/>
              </a:spcBef>
              <a:buNone/>
              <a:defRPr sz="1400" b="1">
                <a:solidFill>
                  <a:schemeClr val="accent1"/>
                </a:solidFill>
                <a:latin typeface="+mn-lt"/>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lvl="0"/>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6" name="Text Placeholder 4"/>
          <p:cNvSpPr>
            <a:spLocks noGrp="1"/>
          </p:cNvSpPr>
          <p:nvPr>
            <p:ph type="body" sz="quarter" idx="12" hasCustomPrompt="1"/>
          </p:nvPr>
        </p:nvSpPr>
        <p:spPr>
          <a:xfrm>
            <a:off x="4399597" y="3223704"/>
            <a:ext cx="3669666" cy="2731517"/>
          </a:xfrm>
        </p:spPr>
        <p:txBody>
          <a:bodyPr lIns="0" tIns="0" rIns="0" bIns="0"/>
          <a:lstStyle>
            <a:lvl1pPr marL="0" marR="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
        <p:nvSpPr>
          <p:cNvPr id="8" name="Text Placeholder 4"/>
          <p:cNvSpPr>
            <a:spLocks noGrp="1"/>
          </p:cNvSpPr>
          <p:nvPr>
            <p:ph type="body" sz="quarter" idx="13" hasCustomPrompt="1"/>
          </p:nvPr>
        </p:nvSpPr>
        <p:spPr>
          <a:xfrm>
            <a:off x="8303577" y="3214124"/>
            <a:ext cx="3694748" cy="2731517"/>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285750" marR="0" indent="-285750" algn="l" defTabSz="932742" rtl="0" eaLnBrk="1" fontAlgn="auto" latinLnBrk="0" hangingPunct="1">
              <a:lnSpc>
                <a:spcPts val="1800"/>
              </a:lnSpc>
              <a:spcBef>
                <a:spcPts val="450"/>
              </a:spcBef>
              <a:spcAft>
                <a:spcPts val="0"/>
              </a:spcAft>
              <a:buClrTx/>
              <a:buSzPct val="90000"/>
              <a:buFont typeface="Arial" panose="020B0604020202020204" pitchFamily="34" charset="0"/>
              <a:buChar char="•"/>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a:p>
            <a:pPr marL="285750" marR="0" lvl="1" indent="-285750" algn="l" defTabSz="932742" rtl="0" eaLnBrk="1" fontAlgn="auto" latinLnBrk="0" hangingPunct="1">
              <a:lnSpc>
                <a:spcPts val="1800"/>
              </a:lnSpc>
              <a:spcBef>
                <a:spcPts val="13"/>
              </a:spcBef>
              <a:spcAft>
                <a:spcPts val="0"/>
              </a:spcAft>
              <a:buClrTx/>
              <a:buSzPct val="90000"/>
              <a:buFont typeface="Arial" panose="020B0604020202020204" pitchFamily="34" charset="0"/>
              <a:buChar char="•"/>
              <a:tabLst/>
              <a:defRPr/>
            </a:pPr>
            <a:r>
              <a:rPr lang="en-US" dirty="0"/>
              <a:t>Body copy Segoe Regular 14/18. </a:t>
            </a:r>
            <a:r>
              <a:rPr lang="en-US" dirty="0" err="1"/>
              <a:t>Boribus</a:t>
            </a:r>
            <a:r>
              <a:rPr lang="en-US" dirty="0"/>
              <a:t> </a:t>
            </a:r>
            <a:r>
              <a:rPr lang="en-US" dirty="0" err="1"/>
              <a:t>sinctius</a:t>
            </a:r>
            <a:r>
              <a:rPr lang="en-US" dirty="0"/>
              <a:t> </a:t>
            </a:r>
            <a:r>
              <a:rPr lang="en-US" dirty="0" err="1"/>
              <a:t>nimaxime</a:t>
            </a:r>
            <a:r>
              <a:rPr lang="en-US" dirty="0"/>
              <a:t> </a:t>
            </a:r>
            <a:r>
              <a:rPr lang="en-US" dirty="0" err="1"/>
              <a:t>nonsequibus</a:t>
            </a:r>
            <a:r>
              <a:rPr lang="en-US" dirty="0"/>
              <a:t> </a:t>
            </a:r>
            <a:r>
              <a:rPr lang="en-US" dirty="0" err="1"/>
              <a:t>dollendis</a:t>
            </a:r>
            <a:r>
              <a:rPr lang="en-US" dirty="0"/>
              <a:t> as </a:t>
            </a:r>
            <a:r>
              <a:rPr lang="en-US" dirty="0" err="1"/>
              <a:t>autestiatur</a:t>
            </a:r>
            <a:r>
              <a:rPr lang="en-US" dirty="0"/>
              <a:t>. </a:t>
            </a:r>
            <a:r>
              <a:rPr lang="en-US" dirty="0" err="1"/>
              <a:t>Urestempor</a:t>
            </a:r>
            <a:r>
              <a:rPr lang="en-US" dirty="0"/>
              <a:t> </a:t>
            </a:r>
            <a:r>
              <a:rPr lang="en-US" dirty="0" err="1"/>
              <a:t>ra</a:t>
            </a:r>
            <a:r>
              <a:rPr lang="en-US" dirty="0"/>
              <a:t> </a:t>
            </a:r>
            <a:r>
              <a:rPr lang="en-US" dirty="0" err="1"/>
              <a:t>aut</a:t>
            </a:r>
            <a:r>
              <a:rPr lang="en-US" dirty="0"/>
              <a:t> </a:t>
            </a:r>
            <a:r>
              <a:rPr lang="en-US" dirty="0" err="1"/>
              <a:t>velique</a:t>
            </a:r>
            <a:r>
              <a:rPr lang="en-US" dirty="0"/>
              <a:t> </a:t>
            </a:r>
            <a:r>
              <a:rPr lang="en-US" dirty="0" err="1"/>
              <a:t>perum</a:t>
            </a:r>
            <a:r>
              <a:rPr lang="en-US" dirty="0"/>
              <a:t> </a:t>
            </a:r>
            <a:r>
              <a:rPr lang="en-US" dirty="0" err="1"/>
              <a:t>enim</a:t>
            </a:r>
            <a:r>
              <a:rPr lang="en-US" dirty="0"/>
              <a:t> qui </a:t>
            </a:r>
            <a:r>
              <a:rPr lang="en-US" dirty="0" err="1"/>
              <a:t>omnimus</a:t>
            </a:r>
            <a:r>
              <a:rPr lang="en-US" dirty="0"/>
              <a:t>, </a:t>
            </a:r>
            <a:r>
              <a:rPr lang="en-US" dirty="0" err="1"/>
              <a:t>sunt</a:t>
            </a:r>
            <a:r>
              <a:rPr lang="en-US" dirty="0"/>
              <a:t> </a:t>
            </a:r>
            <a:r>
              <a:rPr lang="en-US" dirty="0" err="1"/>
              <a:t>fuga</a:t>
            </a:r>
            <a:r>
              <a:rPr lang="en-US" dirty="0"/>
              <a:t>.</a:t>
            </a:r>
          </a:p>
          <a:p>
            <a:pPr lvl="1"/>
            <a:endParaRPr lang="en-US" dirty="0"/>
          </a:p>
        </p:txBody>
      </p:sp>
    </p:spTree>
    <p:extLst>
      <p:ext uri="{BB962C8B-B14F-4D97-AF65-F5344CB8AC3E}">
        <p14:creationId xmlns:p14="http://schemas.microsoft.com/office/powerpoint/2010/main" val="4086938917"/>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xt option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2: two columns copy heavy</a:t>
            </a:r>
          </a:p>
        </p:txBody>
      </p:sp>
      <p:sp>
        <p:nvSpPr>
          <p:cNvPr id="5" name="Text Placeholder 4"/>
          <p:cNvSpPr>
            <a:spLocks noGrp="1"/>
          </p:cNvSpPr>
          <p:nvPr>
            <p:ph type="body" sz="quarter" idx="11" hasCustomPrompt="1"/>
          </p:nvPr>
        </p:nvSpPr>
        <p:spPr>
          <a:xfrm>
            <a:off x="465138" y="200545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
        <p:nvSpPr>
          <p:cNvPr id="7" name="Text Placeholder 4"/>
          <p:cNvSpPr>
            <a:spLocks noGrp="1"/>
          </p:cNvSpPr>
          <p:nvPr>
            <p:ph type="body" sz="quarter" idx="12" hasCustomPrompt="1"/>
          </p:nvPr>
        </p:nvSpPr>
        <p:spPr>
          <a:xfrm>
            <a:off x="6354763" y="1995296"/>
            <a:ext cx="5653087" cy="3868623"/>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Pa </a:t>
            </a:r>
            <a:r>
              <a:rPr lang="en-US" dirty="0" err="1"/>
              <a:t>consed</a:t>
            </a:r>
            <a:r>
              <a:rPr lang="en-US" dirty="0"/>
              <a:t> et </a:t>
            </a:r>
            <a:r>
              <a:rPr lang="en-US" dirty="0" err="1"/>
              <a:t>atur</a:t>
            </a:r>
            <a:r>
              <a:rPr lang="en-US" dirty="0"/>
              <a:t>. </a:t>
            </a:r>
            <a:r>
              <a:rPr lang="en-US" dirty="0" err="1"/>
              <a:t>Serion</a:t>
            </a:r>
            <a:r>
              <a:rPr lang="en-US" dirty="0"/>
              <a:t> </a:t>
            </a:r>
            <a:r>
              <a:rPr lang="en-US" dirty="0" err="1"/>
              <a:t>corepudi</a:t>
            </a:r>
            <a:r>
              <a:rPr lang="en-US" dirty="0"/>
              <a:t> dolor </a:t>
            </a:r>
            <a:r>
              <a:rPr lang="en-US" dirty="0" err="1"/>
              <a:t>adionse</a:t>
            </a:r>
            <a:r>
              <a:rPr lang="en-US" dirty="0"/>
              <a:t> </a:t>
            </a:r>
            <a:r>
              <a:rPr lang="en-US" dirty="0" err="1"/>
              <a:t>quibusame</a:t>
            </a:r>
            <a:r>
              <a:rPr lang="en-US" dirty="0"/>
              <a:t> </a:t>
            </a:r>
            <a:r>
              <a:rPr lang="en-US" dirty="0" err="1"/>
              <a:t>nullabora</a:t>
            </a:r>
            <a:r>
              <a:rPr lang="en-US" dirty="0"/>
              <a:t> </a:t>
            </a:r>
            <a:r>
              <a:rPr lang="en-US" dirty="0" err="1"/>
              <a:t>volent</a:t>
            </a:r>
            <a:r>
              <a:rPr lang="en-US" dirty="0"/>
              <a:t> </a:t>
            </a:r>
            <a:r>
              <a:rPr lang="en-US" dirty="0" err="1"/>
              <a:t>lignam</a:t>
            </a:r>
            <a:r>
              <a:rPr lang="en-US" dirty="0"/>
              <a:t> </a:t>
            </a:r>
            <a:r>
              <a:rPr lang="en-US" dirty="0" err="1"/>
              <a:t>entis</a:t>
            </a:r>
            <a:r>
              <a:rPr lang="en-US" dirty="0"/>
              <a:t> ape </a:t>
            </a:r>
            <a:r>
              <a:rPr lang="en-US" dirty="0" err="1"/>
              <a:t>dolores</a:t>
            </a:r>
            <a:r>
              <a:rPr lang="en-US" dirty="0"/>
              <a:t> se </a:t>
            </a:r>
            <a:r>
              <a:rPr lang="en-US" dirty="0" err="1"/>
              <a:t>voluptae</a:t>
            </a:r>
            <a:r>
              <a:rPr lang="en-US" dirty="0"/>
              <a:t> </a:t>
            </a:r>
            <a:r>
              <a:rPr lang="en-US" dirty="0" err="1"/>
              <a:t>nimolupti</a:t>
            </a:r>
            <a:r>
              <a:rPr lang="en-US" dirty="0"/>
              <a:t> </a:t>
            </a:r>
            <a:r>
              <a:rPr lang="en-US" dirty="0" err="1"/>
              <a:t>quam</a:t>
            </a:r>
            <a:r>
              <a:rPr lang="en-US" dirty="0"/>
              <a:t> </a:t>
            </a:r>
            <a:r>
              <a:rPr lang="en-US" dirty="0" err="1"/>
              <a:t>ium</a:t>
            </a:r>
            <a:r>
              <a:rPr lang="en-US" dirty="0"/>
              <a:t> </a:t>
            </a:r>
            <a:r>
              <a:rPr lang="en-US" dirty="0" err="1"/>
              <a:t>simusa</a:t>
            </a:r>
            <a:r>
              <a:rPr lang="en-US" dirty="0"/>
              <a:t> </a:t>
            </a:r>
            <a:r>
              <a:rPr lang="en-US" dirty="0" err="1"/>
              <a:t>doluptur</a:t>
            </a:r>
            <a:r>
              <a:rPr lang="en-US" dirty="0"/>
              <a:t>, sum hic </a:t>
            </a:r>
            <a:r>
              <a:rPr lang="en-US" dirty="0" err="1"/>
              <a:t>tem</a:t>
            </a:r>
            <a:r>
              <a:rPr lang="en-US" dirty="0"/>
              <a:t> qui cum </a:t>
            </a:r>
            <a:r>
              <a:rPr lang="en-US" dirty="0" err="1"/>
              <a:t>evelest</a:t>
            </a:r>
            <a:r>
              <a:rPr lang="en-US" dirty="0"/>
              <a:t>, </a:t>
            </a:r>
            <a:r>
              <a:rPr lang="en-US" dirty="0" err="1"/>
              <a:t>cusapel</a:t>
            </a:r>
            <a:r>
              <a:rPr lang="en-US" dirty="0"/>
              <a:t> et </a:t>
            </a:r>
            <a:r>
              <a:rPr lang="en-US" dirty="0" err="1"/>
              <a:t>unt</a:t>
            </a:r>
            <a:r>
              <a:rPr lang="en-US" dirty="0"/>
              <a:t> et </a:t>
            </a:r>
            <a:r>
              <a:rPr lang="en-US" dirty="0" err="1"/>
              <a:t>hiciisciume</a:t>
            </a:r>
            <a:r>
              <a:rPr lang="en-US" dirty="0"/>
              <a:t> </a:t>
            </a:r>
            <a:r>
              <a:rPr lang="en-US" dirty="0" err="1"/>
              <a:t>vernatiore</a:t>
            </a:r>
            <a:r>
              <a:rPr lang="en-US" dirty="0"/>
              <a:t> </a:t>
            </a:r>
            <a:r>
              <a:rPr lang="en-US" dirty="0" err="1"/>
              <a:t>volenecabor</a:t>
            </a:r>
            <a:r>
              <a:rPr lang="en-US" dirty="0"/>
              <a:t> </a:t>
            </a:r>
            <a:r>
              <a:rPr lang="en-US" dirty="0" err="1"/>
              <a:t>seque</a:t>
            </a:r>
            <a:r>
              <a:rPr lang="en-US" dirty="0"/>
              <a:t> </a:t>
            </a:r>
            <a:r>
              <a:rPr lang="en-US" dirty="0" err="1"/>
              <a:t>officient</a:t>
            </a:r>
            <a:r>
              <a:rPr lang="en-US" dirty="0"/>
              <a:t>, </a:t>
            </a:r>
            <a:r>
              <a:rPr lang="en-US" dirty="0" err="1"/>
              <a:t>quamus</a:t>
            </a:r>
            <a:r>
              <a:rPr lang="en-US" dirty="0"/>
              <a:t> </a:t>
            </a:r>
            <a:r>
              <a:rPr lang="en-US" dirty="0" err="1"/>
              <a:t>voluptium</a:t>
            </a:r>
            <a:r>
              <a:rPr lang="en-US" dirty="0"/>
              <a:t> </a:t>
            </a:r>
            <a:r>
              <a:rPr lang="en-US" dirty="0" err="1"/>
              <a:t>natur</a:t>
            </a:r>
            <a:r>
              <a:rPr lang="en-US" dirty="0"/>
              <a:t> </a:t>
            </a:r>
            <a:r>
              <a:rPr lang="en-US" dirty="0" err="1"/>
              <a:t>maio</a:t>
            </a:r>
            <a:r>
              <a:rPr lang="en-US" dirty="0"/>
              <a:t> </a:t>
            </a:r>
            <a:r>
              <a:rPr lang="en-US" dirty="0" err="1"/>
              <a:t>volupta</a:t>
            </a:r>
            <a:r>
              <a:rPr lang="en-US" dirty="0"/>
              <a:t> </a:t>
            </a:r>
            <a:r>
              <a:rPr lang="en-US" dirty="0" err="1"/>
              <a:t>tioria</a:t>
            </a:r>
            <a:r>
              <a:rPr lang="en-US" dirty="0"/>
              <a:t> </a:t>
            </a:r>
            <a:r>
              <a:rPr lang="en-US" dirty="0" err="1"/>
              <a:t>venimetur</a:t>
            </a:r>
            <a:r>
              <a:rPr lang="en-US" dirty="0"/>
              <a:t> re </a:t>
            </a:r>
            <a:r>
              <a:rPr lang="en-US" dirty="0" err="1"/>
              <a:t>vel</a:t>
            </a:r>
            <a:r>
              <a:rPr lang="en-US" dirty="0"/>
              <a:t> </a:t>
            </a:r>
            <a:r>
              <a:rPr lang="en-US" dirty="0" err="1"/>
              <a:t>ent</a:t>
            </a:r>
            <a:r>
              <a:rPr lang="en-US" dirty="0"/>
              <a:t>, </a:t>
            </a:r>
            <a:r>
              <a:rPr lang="en-US" dirty="0" err="1"/>
              <a:t>quae</a:t>
            </a:r>
            <a:r>
              <a:rPr lang="en-US" dirty="0"/>
              <a:t> </a:t>
            </a:r>
            <a:r>
              <a:rPr lang="en-US" dirty="0" err="1"/>
              <a:t>liqui</a:t>
            </a:r>
            <a:r>
              <a:rPr lang="en-US" dirty="0"/>
              <a:t> </a:t>
            </a:r>
            <a:r>
              <a:rPr lang="en-US" dirty="0" err="1"/>
              <a:t>tem</a:t>
            </a:r>
            <a:r>
              <a:rPr lang="en-US" dirty="0"/>
              <a:t> sin con re </a:t>
            </a:r>
            <a:r>
              <a:rPr lang="en-US" dirty="0" err="1"/>
              <a:t>laut</a:t>
            </a:r>
            <a:r>
              <a:rPr lang="en-US" dirty="0"/>
              <a:t> </a:t>
            </a:r>
            <a:r>
              <a:rPr lang="en-US" dirty="0" err="1"/>
              <a:t>aut</a:t>
            </a:r>
            <a:r>
              <a:rPr lang="en-US" dirty="0"/>
              <a:t> </a:t>
            </a:r>
            <a:r>
              <a:rPr lang="en-US" dirty="0" err="1"/>
              <a:t>volupietur</a:t>
            </a:r>
            <a:r>
              <a:rPr lang="en-US" dirty="0"/>
              <a:t>.</a:t>
            </a:r>
          </a:p>
          <a:p>
            <a:pPr lvl="1"/>
            <a:endParaRPr lang="en-US" dirty="0"/>
          </a:p>
          <a:p>
            <a:pPr lvl="1"/>
            <a:r>
              <a:rPr lang="en-US" dirty="0" err="1"/>
              <a:t>Henestios</a:t>
            </a:r>
            <a:r>
              <a:rPr lang="en-US" dirty="0"/>
              <a:t> </a:t>
            </a:r>
            <a:r>
              <a:rPr lang="en-US" dirty="0" err="1"/>
              <a:t>vellantium</a:t>
            </a:r>
            <a:r>
              <a:rPr lang="en-US" dirty="0"/>
              <a:t> </a:t>
            </a:r>
            <a:r>
              <a:rPr lang="en-US" dirty="0" err="1"/>
              <a:t>simi</a:t>
            </a:r>
            <a:r>
              <a:rPr lang="en-US" dirty="0"/>
              <a:t>, </a:t>
            </a:r>
            <a:r>
              <a:rPr lang="en-US" dirty="0" err="1"/>
              <a:t>quassenime</a:t>
            </a:r>
            <a:r>
              <a:rPr lang="en-US" dirty="0"/>
              <a:t> consent </a:t>
            </a:r>
            <a:r>
              <a:rPr lang="en-US" dirty="0" err="1"/>
              <a:t>emquatincti</a:t>
            </a:r>
            <a:r>
              <a:rPr lang="en-US" dirty="0"/>
              <a:t> to doles </a:t>
            </a:r>
            <a:r>
              <a:rPr lang="en-US" dirty="0" err="1"/>
              <a:t>cium</a:t>
            </a:r>
            <a:r>
              <a:rPr lang="en-US" dirty="0"/>
              <a:t> </a:t>
            </a:r>
            <a:r>
              <a:rPr lang="en-US" dirty="0" err="1"/>
              <a:t>nectur</a:t>
            </a:r>
            <a:r>
              <a:rPr lang="en-US" dirty="0"/>
              <a:t>. </a:t>
            </a:r>
            <a:r>
              <a:rPr lang="en-US" dirty="0" err="1"/>
              <a:t>Experit</a:t>
            </a:r>
            <a:r>
              <a:rPr lang="en-US" dirty="0"/>
              <a:t> </a:t>
            </a:r>
            <a:r>
              <a:rPr lang="en-US" dirty="0" err="1"/>
              <a:t>occus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a:t>
            </a:r>
            <a:r>
              <a:rPr lang="en-US" dirty="0" err="1"/>
              <a:t>ipsuntius</a:t>
            </a:r>
            <a:r>
              <a:rPr lang="en-US" dirty="0"/>
              <a:t> </a:t>
            </a:r>
            <a:r>
              <a:rPr lang="en-US" dirty="0" err="1"/>
              <a:t>quideli</a:t>
            </a:r>
            <a:r>
              <a:rPr lang="en-US" dirty="0"/>
              <a:t> </a:t>
            </a:r>
            <a:r>
              <a:rPr lang="en-US" dirty="0" err="1"/>
              <a:t>tatiis</a:t>
            </a:r>
            <a:r>
              <a:rPr lang="en-US" dirty="0"/>
              <a:t> rem </a:t>
            </a:r>
            <a:r>
              <a:rPr lang="en-US" dirty="0" err="1"/>
              <a:t>restis</a:t>
            </a:r>
            <a:r>
              <a:rPr lang="en-US" dirty="0"/>
              <a:t> pro </a:t>
            </a:r>
            <a:r>
              <a:rPr lang="en-US" dirty="0" err="1"/>
              <a:t>ium</a:t>
            </a:r>
            <a:r>
              <a:rPr lang="en-US" dirty="0"/>
              <a:t> qui </a:t>
            </a:r>
            <a:r>
              <a:rPr lang="en-US" dirty="0" err="1"/>
              <a:t>ra</a:t>
            </a:r>
            <a:r>
              <a:rPr lang="en-US" dirty="0"/>
              <a:t> </a:t>
            </a:r>
            <a:r>
              <a:rPr lang="en-US" dirty="0" err="1"/>
              <a:t>debist</a:t>
            </a:r>
            <a:r>
              <a:rPr lang="en-US" dirty="0"/>
              <a:t> at </a:t>
            </a:r>
            <a:r>
              <a:rPr lang="en-US" dirty="0" err="1"/>
              <a:t>ilit</a:t>
            </a:r>
            <a:r>
              <a:rPr lang="en-US" dirty="0"/>
              <a:t> </a:t>
            </a:r>
            <a:r>
              <a:rPr lang="en-US" dirty="0" err="1"/>
              <a:t>est</a:t>
            </a:r>
            <a:r>
              <a:rPr lang="en-US" dirty="0"/>
              <a:t>, </a:t>
            </a:r>
            <a:r>
              <a:rPr lang="en-US" dirty="0" err="1"/>
              <a:t>cus</a:t>
            </a:r>
            <a:r>
              <a:rPr lang="en-US" dirty="0"/>
              <a:t> </a:t>
            </a:r>
            <a:r>
              <a:rPr lang="en-US" dirty="0" err="1"/>
              <a:t>invenim</a:t>
            </a:r>
            <a:r>
              <a:rPr lang="en-US" dirty="0"/>
              <a:t> </a:t>
            </a:r>
            <a:r>
              <a:rPr lang="en-US" dirty="0" err="1"/>
              <a:t>laborro</a:t>
            </a:r>
            <a:r>
              <a:rPr lang="en-US" dirty="0"/>
              <a:t> </a:t>
            </a:r>
            <a:r>
              <a:rPr lang="en-US" dirty="0" err="1"/>
              <a:t>tem</a:t>
            </a:r>
            <a:r>
              <a:rPr lang="en-US" dirty="0"/>
              <a:t> </a:t>
            </a:r>
            <a:r>
              <a:rPr lang="en-US" dirty="0" err="1"/>
              <a:t>rectiissunt</a:t>
            </a:r>
            <a:r>
              <a:rPr lang="en-US" dirty="0"/>
              <a:t> et, </a:t>
            </a:r>
            <a:r>
              <a:rPr lang="en-US" dirty="0" err="1"/>
              <a:t>nos</a:t>
            </a:r>
            <a:r>
              <a:rPr lang="en-US" dirty="0"/>
              <a:t> </a:t>
            </a:r>
            <a:r>
              <a:rPr lang="en-US" dirty="0" err="1"/>
              <a:t>doloratia</a:t>
            </a:r>
            <a:r>
              <a:rPr lang="en-US" dirty="0"/>
              <a:t> et </a:t>
            </a:r>
            <a:r>
              <a:rPr lang="en-US" dirty="0" err="1"/>
              <a:t>opta</a:t>
            </a:r>
            <a:r>
              <a:rPr lang="en-US" dirty="0"/>
              <a:t> dis </a:t>
            </a:r>
            <a:r>
              <a:rPr lang="en-US" dirty="0" err="1"/>
              <a:t>aut</a:t>
            </a:r>
            <a:r>
              <a:rPr lang="en-US" dirty="0"/>
              <a:t> </a:t>
            </a:r>
            <a:r>
              <a:rPr lang="en-US" dirty="0" err="1"/>
              <a:t>modis</a:t>
            </a:r>
            <a:r>
              <a:rPr lang="en-US" dirty="0"/>
              <a:t> </a:t>
            </a:r>
            <a:r>
              <a:rPr lang="en-US" dirty="0" err="1"/>
              <a:t>rerat</a:t>
            </a:r>
            <a:r>
              <a:rPr lang="en-US" dirty="0"/>
              <a:t> </a:t>
            </a:r>
            <a:r>
              <a:rPr lang="en-US" dirty="0" err="1"/>
              <a:t>oditatu</a:t>
            </a:r>
            <a:r>
              <a:rPr lang="en-US" dirty="0"/>
              <a:t> </a:t>
            </a:r>
            <a:r>
              <a:rPr lang="en-US" dirty="0" err="1"/>
              <a:t>reseque</a:t>
            </a:r>
            <a:r>
              <a:rPr lang="en-US" dirty="0"/>
              <a:t> </a:t>
            </a:r>
            <a:r>
              <a:rPr lang="en-US" dirty="0" err="1"/>
              <a:t>nisque</a:t>
            </a:r>
            <a:r>
              <a:rPr lang="en-US" dirty="0"/>
              <a:t> rem </a:t>
            </a:r>
            <a:r>
              <a:rPr lang="en-US" dirty="0" err="1"/>
              <a:t>rempores</a:t>
            </a:r>
            <a:r>
              <a:rPr lang="en-US" dirty="0"/>
              <a:t>. </a:t>
            </a:r>
            <a:r>
              <a:rPr lang="en-US" dirty="0" err="1"/>
              <a:t>Anduntus</a:t>
            </a:r>
            <a:r>
              <a:rPr lang="en-US" dirty="0"/>
              <a:t> </a:t>
            </a:r>
            <a:r>
              <a:rPr lang="en-US" dirty="0" err="1"/>
              <a:t>dolecta</a:t>
            </a:r>
            <a:r>
              <a:rPr lang="en-US" dirty="0"/>
              <a:t> </a:t>
            </a:r>
            <a:r>
              <a:rPr lang="en-US" dirty="0" err="1"/>
              <a:t>tiusam</a:t>
            </a:r>
            <a:r>
              <a:rPr lang="en-US" dirty="0"/>
              <a:t> </a:t>
            </a:r>
            <a:r>
              <a:rPr lang="en-US" dirty="0" err="1"/>
              <a:t>esto</a:t>
            </a:r>
            <a:r>
              <a:rPr lang="en-US" dirty="0"/>
              <a:t> </a:t>
            </a:r>
            <a:r>
              <a:rPr lang="en-US" dirty="0" err="1"/>
              <a:t>eos</a:t>
            </a:r>
            <a:r>
              <a:rPr lang="en-US" dirty="0"/>
              <a:t> </a:t>
            </a:r>
            <a:r>
              <a:rPr lang="en-US" dirty="0" err="1"/>
              <a:t>delit</a:t>
            </a:r>
            <a:r>
              <a:rPr lang="en-US" dirty="0"/>
              <a:t>, at. </a:t>
            </a:r>
            <a:r>
              <a:rPr lang="en-US" dirty="0" err="1"/>
              <a:t>Haria</a:t>
            </a:r>
            <a:r>
              <a:rPr lang="en-US" dirty="0"/>
              <a:t> dis </a:t>
            </a:r>
            <a:r>
              <a:rPr lang="en-US" dirty="0" err="1"/>
              <a:t>eum</a:t>
            </a:r>
            <a:r>
              <a:rPr lang="en-US" dirty="0"/>
              <a:t> a </a:t>
            </a:r>
            <a:r>
              <a:rPr lang="en-US" dirty="0" err="1"/>
              <a:t>sitibus</a:t>
            </a:r>
            <a:r>
              <a:rPr lang="en-US" dirty="0"/>
              <a:t> </a:t>
            </a:r>
            <a:r>
              <a:rPr lang="en-US" dirty="0" err="1"/>
              <a:t>volorib</a:t>
            </a:r>
            <a:r>
              <a:rPr lang="en-US" dirty="0"/>
              <a:t> </a:t>
            </a:r>
            <a:r>
              <a:rPr lang="en-US" dirty="0" err="1"/>
              <a:t>usapere</a:t>
            </a:r>
            <a:r>
              <a:rPr lang="en-US" dirty="0"/>
              <a:t> </a:t>
            </a:r>
            <a:r>
              <a:rPr lang="en-US" dirty="0" err="1"/>
              <a:t>nonse</a:t>
            </a:r>
            <a:r>
              <a:rPr lang="en-US" dirty="0"/>
              <a:t> </a:t>
            </a:r>
            <a:r>
              <a:rPr lang="en-US" dirty="0" err="1"/>
              <a:t>cullit</a:t>
            </a:r>
            <a:r>
              <a:rPr lang="en-US" dirty="0"/>
              <a:t> </a:t>
            </a:r>
            <a:r>
              <a:rPr lang="en-US" dirty="0" err="1"/>
              <a:t>iditatquam</a:t>
            </a:r>
            <a:r>
              <a:rPr lang="en-US" dirty="0"/>
              <a:t> </a:t>
            </a:r>
            <a:r>
              <a:rPr lang="en-US" dirty="0" err="1"/>
              <a:t>hil</a:t>
            </a:r>
            <a:r>
              <a:rPr lang="en-US" dirty="0"/>
              <a:t> </a:t>
            </a:r>
            <a:r>
              <a:rPr lang="en-US" dirty="0" err="1"/>
              <a:t>mincius</a:t>
            </a:r>
            <a:r>
              <a:rPr lang="en-US" dirty="0"/>
              <a:t> </a:t>
            </a:r>
            <a:r>
              <a:rPr lang="en-US" dirty="0" err="1"/>
              <a:t>ea</a:t>
            </a:r>
            <a:r>
              <a:rPr lang="en-US" dirty="0"/>
              <a:t> debit </a:t>
            </a:r>
            <a:r>
              <a:rPr lang="en-US" dirty="0" err="1"/>
              <a:t>quae</a:t>
            </a:r>
            <a:r>
              <a:rPr lang="en-US" dirty="0"/>
              <a:t> sit.</a:t>
            </a:r>
          </a:p>
        </p:txBody>
      </p:sp>
    </p:spTree>
    <p:extLst>
      <p:ext uri="{BB962C8B-B14F-4D97-AF65-F5344CB8AC3E}">
        <p14:creationId xmlns:p14="http://schemas.microsoft.com/office/powerpoint/2010/main" val="330174681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option 3">
    <p:spTree>
      <p:nvGrpSpPr>
        <p:cNvPr id="1" name=""/>
        <p:cNvGrpSpPr/>
        <p:nvPr/>
      </p:nvGrpSpPr>
      <p:grpSpPr>
        <a:xfrm>
          <a:off x="0" y="0"/>
          <a:ext cx="0" cy="0"/>
          <a:chOff x="0" y="0"/>
          <a:chExt cx="0" cy="0"/>
        </a:xfrm>
      </p:grpSpPr>
      <p:sp>
        <p:nvSpPr>
          <p:cNvPr id="3" name="Rectangle 2"/>
          <p:cNvSpPr/>
          <p:nvPr userDrawn="1"/>
        </p:nvSpPr>
        <p:spPr bwMode="auto">
          <a:xfrm>
            <a:off x="465135"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Content Placeholder 15"/>
          <p:cNvSpPr>
            <a:spLocks noGrp="1"/>
          </p:cNvSpPr>
          <p:nvPr>
            <p:ph sz="quarter" idx="17" hasCustomPrompt="1"/>
          </p:nvPr>
        </p:nvSpPr>
        <p:spPr>
          <a:xfrm>
            <a:off x="933450" y="1997075"/>
            <a:ext cx="2752725" cy="2459482"/>
          </a:xfrm>
        </p:spPr>
        <p:txBody>
          <a:bodyPr>
            <a:noAutofit/>
          </a:bodyPr>
          <a:lstStyle>
            <a:lvl1pPr marL="0" indent="0">
              <a:buNone/>
              <a:defRPr sz="2000"/>
            </a:lvl1pPr>
          </a:lstStyle>
          <a:p>
            <a:pPr lvl="0"/>
            <a:r>
              <a:rPr lang="en-US" dirty="0"/>
              <a:t>Picture</a:t>
            </a:r>
          </a:p>
        </p:txBody>
      </p:sp>
      <p:sp>
        <p:nvSpPr>
          <p:cNvPr id="6" name="Rectangle 5"/>
          <p:cNvSpPr/>
          <p:nvPr userDrawn="1"/>
        </p:nvSpPr>
        <p:spPr bwMode="auto">
          <a:xfrm>
            <a:off x="4389438"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Rectangle 7"/>
          <p:cNvSpPr/>
          <p:nvPr userDrawn="1"/>
        </p:nvSpPr>
        <p:spPr bwMode="auto">
          <a:xfrm>
            <a:off x="8307386" y="1631569"/>
            <a:ext cx="3690939" cy="319125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465138" y="632779"/>
            <a:ext cx="11533187" cy="411162"/>
          </a:xfrm>
        </p:spPr>
        <p:txBody>
          <a:bodyPr wrap="square" lIns="0" tIns="0" rIns="0" bIns="0">
            <a:spAutoFit/>
          </a:bodyPr>
          <a:lstStyle>
            <a:lvl1pPr>
              <a:lnSpc>
                <a:spcPts val="3200"/>
              </a:lnSpc>
              <a:defRPr sz="2800">
                <a:solidFill>
                  <a:srgbClr val="2F2F2F"/>
                </a:solidFill>
              </a:defRPr>
            </a:lvl1pPr>
          </a:lstStyle>
          <a:p>
            <a:r>
              <a:rPr lang="en-US" dirty="0"/>
              <a:t>Text option 3: three columns images and text</a:t>
            </a:r>
          </a:p>
        </p:txBody>
      </p:sp>
      <p:sp>
        <p:nvSpPr>
          <p:cNvPr id="5" name="Text Placeholder 4"/>
          <p:cNvSpPr>
            <a:spLocks noGrp="1"/>
          </p:cNvSpPr>
          <p:nvPr>
            <p:ph type="body" sz="quarter" idx="11" hasCustomPrompt="1"/>
          </p:nvPr>
        </p:nvSpPr>
        <p:spPr>
          <a:xfrm>
            <a:off x="46513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9" name="Text Placeholder 4"/>
          <p:cNvSpPr>
            <a:spLocks noGrp="1"/>
          </p:cNvSpPr>
          <p:nvPr>
            <p:ph type="body" sz="quarter" idx="12" hasCustomPrompt="1"/>
          </p:nvPr>
        </p:nvSpPr>
        <p:spPr>
          <a:xfrm>
            <a:off x="4386263"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0" name="Text Placeholder 4"/>
          <p:cNvSpPr>
            <a:spLocks noGrp="1"/>
          </p:cNvSpPr>
          <p:nvPr>
            <p:ph type="body" sz="quarter" idx="13" hasCustomPrompt="1"/>
          </p:nvPr>
        </p:nvSpPr>
        <p:spPr>
          <a:xfrm>
            <a:off x="8307388" y="5026024"/>
            <a:ext cx="3690937" cy="1209675"/>
          </a:xfrm>
        </p:spPr>
        <p:txBody>
          <a:bodyPr lIns="0" tIns="0" rIns="0" bIns="0"/>
          <a:lstStyle>
            <a:lvl1pPr marL="0" indent="0">
              <a:lnSpc>
                <a:spcPts val="1800"/>
              </a:lnSpc>
              <a:spcBef>
                <a:spcPts val="900"/>
              </a:spcBef>
              <a:buNone/>
              <a:defRPr lang="en-US" sz="1400" b="1" kern="1200" spc="0" baseline="0" dirty="0">
                <a:solidFill>
                  <a:schemeClr val="accent1"/>
                </a:solidFill>
                <a:latin typeface="+mn-lt"/>
                <a:ea typeface="+mn-ea"/>
                <a:cs typeface="+mn-cs"/>
              </a:defRPr>
            </a:lvl1pPr>
            <a:lvl2pPr marL="0" marR="0" indent="0" algn="l" defTabSz="932742" rtl="0" eaLnBrk="1" fontAlgn="auto" latinLnBrk="0" hangingPunct="1">
              <a:lnSpc>
                <a:spcPts val="1800"/>
              </a:lnSpc>
              <a:spcBef>
                <a:spcPts val="450"/>
              </a:spcBef>
              <a:spcAft>
                <a:spcPts val="0"/>
              </a:spcAft>
              <a:buClrTx/>
              <a:buSzPct val="90000"/>
              <a:buFont typeface="Arial" panose="020B0604020202020204" pitchFamily="34" charset="0"/>
              <a:buNone/>
              <a:tabLst/>
              <a:defRPr sz="1400">
                <a:solidFill>
                  <a:schemeClr val="tx1"/>
                </a:solidFill>
              </a:defRPr>
            </a:lvl2pPr>
            <a:lvl3pPr marL="457200" indent="0">
              <a:buNone/>
              <a:defRPr/>
            </a:lvl3pPr>
            <a:lvl4pPr marL="685800" indent="0">
              <a:buNone/>
              <a:defRPr/>
            </a:lvl4pPr>
            <a:lvl5pPr marL="914400" indent="0">
              <a:buNone/>
              <a:defRPr/>
            </a:lvl5pPr>
          </a:lstStyle>
          <a:p>
            <a:pPr marL="0" marR="0" lvl="0" indent="0" algn="l" defTabSz="932742" rtl="0" eaLnBrk="1" fontAlgn="auto" latinLnBrk="0" hangingPunct="1">
              <a:lnSpc>
                <a:spcPts val="1800"/>
              </a:lnSpc>
              <a:spcBef>
                <a:spcPts val="900"/>
              </a:spcBef>
              <a:spcAft>
                <a:spcPts val="0"/>
              </a:spcAft>
              <a:buClrTx/>
              <a:buSzPct val="90000"/>
              <a:buFont typeface="Wingdings" panose="05000000000000000000" pitchFamily="2" charset="2"/>
              <a:buNone/>
              <a:tabLst/>
            </a:pPr>
            <a:r>
              <a:rPr lang="en-US" dirty="0"/>
              <a:t>Paragraph title Segoe UI bold 14</a:t>
            </a:r>
          </a:p>
          <a:p>
            <a:pPr lvl="1"/>
            <a:r>
              <a:rPr lang="en-US" dirty="0"/>
              <a:t>Body copy Segoe Regular 14/18. </a:t>
            </a:r>
            <a:r>
              <a:rPr lang="en-US" dirty="0" err="1"/>
              <a:t>Cavorest</a:t>
            </a:r>
            <a:r>
              <a:rPr lang="en-US" dirty="0"/>
              <a:t> a </a:t>
            </a:r>
            <a:r>
              <a:rPr lang="en-US" dirty="0" err="1"/>
              <a:t>aut</a:t>
            </a:r>
            <a:r>
              <a:rPr lang="en-US" dirty="0"/>
              <a:t> arum </a:t>
            </a:r>
            <a:r>
              <a:rPr lang="en-US" dirty="0" err="1"/>
              <a:t>quam</a:t>
            </a:r>
            <a:r>
              <a:rPr lang="en-US" dirty="0"/>
              <a:t> id eat ape </a:t>
            </a:r>
            <a:r>
              <a:rPr lang="en-US" dirty="0" err="1"/>
              <a:t>est</a:t>
            </a:r>
            <a:r>
              <a:rPr lang="en-US" dirty="0"/>
              <a:t>, qui </a:t>
            </a:r>
            <a:r>
              <a:rPr lang="en-US" dirty="0" err="1"/>
              <a:t>sinc</a:t>
            </a:r>
            <a:r>
              <a:rPr lang="en-US" dirty="0"/>
              <a:t>, </a:t>
            </a:r>
            <a:r>
              <a:rPr lang="en-US" dirty="0" err="1"/>
              <a:t>omnimusdae</a:t>
            </a:r>
            <a:r>
              <a:rPr lang="en-US" dirty="0"/>
              <a:t>. </a:t>
            </a:r>
            <a:r>
              <a:rPr lang="en-US" dirty="0" err="1"/>
              <a:t>Boribus</a:t>
            </a:r>
            <a:r>
              <a:rPr lang="en-US" dirty="0"/>
              <a:t> </a:t>
            </a:r>
            <a:r>
              <a:rPr lang="en-US" dirty="0" err="1"/>
              <a:t>sinctius</a:t>
            </a:r>
            <a:r>
              <a:rPr lang="en-US" dirty="0"/>
              <a:t> </a:t>
            </a:r>
            <a:r>
              <a:rPr lang="en-US" dirty="0" err="1"/>
              <a:t>nimaxime</a:t>
            </a:r>
            <a:r>
              <a:rPr lang="en-US" dirty="0"/>
              <a:t> sit et </a:t>
            </a:r>
            <a:r>
              <a:rPr lang="en-US" dirty="0" err="1"/>
              <a:t>nonsequibus</a:t>
            </a:r>
            <a:r>
              <a:rPr lang="en-US" dirty="0"/>
              <a:t> </a:t>
            </a:r>
            <a:r>
              <a:rPr lang="en-US" dirty="0" err="1"/>
              <a:t>dollendis</a:t>
            </a:r>
            <a:r>
              <a:rPr lang="en-US" dirty="0"/>
              <a:t> as </a:t>
            </a:r>
            <a:r>
              <a:rPr lang="en-US" dirty="0" err="1"/>
              <a:t>autestiatur</a:t>
            </a:r>
            <a:r>
              <a:rPr lang="en-US" dirty="0"/>
              <a:t>.</a:t>
            </a:r>
          </a:p>
        </p:txBody>
      </p:sp>
      <p:sp>
        <p:nvSpPr>
          <p:cNvPr id="17" name="Content Placeholder 15"/>
          <p:cNvSpPr>
            <a:spLocks noGrp="1"/>
          </p:cNvSpPr>
          <p:nvPr>
            <p:ph sz="quarter" idx="18" hasCustomPrompt="1"/>
          </p:nvPr>
        </p:nvSpPr>
        <p:spPr>
          <a:xfrm>
            <a:off x="4855368" y="1997075"/>
            <a:ext cx="2752725" cy="2459482"/>
          </a:xfrm>
        </p:spPr>
        <p:txBody>
          <a:bodyPr>
            <a:noAutofit/>
          </a:bodyPr>
          <a:lstStyle>
            <a:lvl1pPr marL="0" indent="0">
              <a:buNone/>
              <a:defRPr sz="2000"/>
            </a:lvl1pPr>
          </a:lstStyle>
          <a:p>
            <a:pPr lvl="0"/>
            <a:r>
              <a:rPr lang="en-US" dirty="0"/>
              <a:t>Picture</a:t>
            </a:r>
          </a:p>
        </p:txBody>
      </p:sp>
      <p:sp>
        <p:nvSpPr>
          <p:cNvPr id="18" name="Content Placeholder 15"/>
          <p:cNvSpPr>
            <a:spLocks noGrp="1"/>
          </p:cNvSpPr>
          <p:nvPr>
            <p:ph sz="quarter" idx="19" hasCustomPrompt="1"/>
          </p:nvPr>
        </p:nvSpPr>
        <p:spPr>
          <a:xfrm>
            <a:off x="8777286" y="1997075"/>
            <a:ext cx="2752725" cy="2459482"/>
          </a:xfrm>
        </p:spPr>
        <p:txBody>
          <a:bodyPr>
            <a:noAutofit/>
          </a:bodyPr>
          <a:lstStyle>
            <a:lvl1pPr marL="0" indent="0">
              <a:buNone/>
              <a:defRPr sz="2000"/>
            </a:lvl1pPr>
          </a:lstStyle>
          <a:p>
            <a:pPr lvl="0"/>
            <a:r>
              <a:rPr lang="en-US" dirty="0"/>
              <a:t>Picture</a:t>
            </a:r>
          </a:p>
        </p:txBody>
      </p:sp>
    </p:spTree>
    <p:extLst>
      <p:ext uri="{BB962C8B-B14F-4D97-AF65-F5344CB8AC3E}">
        <p14:creationId xmlns:p14="http://schemas.microsoft.com/office/powerpoint/2010/main" val="785199377"/>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emf"/><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4639" y="295274"/>
            <a:ext cx="11889564" cy="91757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74640" y="1212851"/>
            <a:ext cx="11887198" cy="2308324"/>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8"/>
          <a:stretch>
            <a:fillRect/>
          </a:stretch>
        </p:blipFill>
        <p:spPr>
          <a:xfrm rot="5400000">
            <a:off x="9363858" y="3071982"/>
            <a:ext cx="6995160" cy="849926"/>
          </a:xfrm>
          <a:prstGeom prst="rect">
            <a:avLst/>
          </a:prstGeom>
        </p:spPr>
      </p:pic>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524" r:id="rId1"/>
    <p:sldLayoutId id="2147484525" r:id="rId2"/>
    <p:sldLayoutId id="2147484526" r:id="rId3"/>
    <p:sldLayoutId id="2147484527" r:id="rId4"/>
    <p:sldLayoutId id="2147484240" r:id="rId5"/>
    <p:sldLayoutId id="2147484529" r:id="rId6"/>
    <p:sldLayoutId id="2147484530" r:id="rId7"/>
    <p:sldLayoutId id="2147484531" r:id="rId8"/>
    <p:sldLayoutId id="2147484532" r:id="rId9"/>
    <p:sldLayoutId id="2147484533" r:id="rId10"/>
    <p:sldLayoutId id="2147484535" r:id="rId11"/>
    <p:sldLayoutId id="2147484251" r:id="rId12"/>
    <p:sldLayoutId id="2147484548" r:id="rId13"/>
    <p:sldLayoutId id="2147484536" r:id="rId14"/>
    <p:sldLayoutId id="2147484264" r:id="rId15"/>
    <p:sldLayoutId id="2147484537" r:id="rId16"/>
    <p:sldLayoutId id="2147484538" r:id="rId17"/>
    <p:sldLayoutId id="2147484539" r:id="rId18"/>
    <p:sldLayoutId id="2147484540" r:id="rId19"/>
    <p:sldLayoutId id="2147484541" r:id="rId20"/>
    <p:sldLayoutId id="2147484542" r:id="rId21"/>
    <p:sldLayoutId id="2147484543" r:id="rId22"/>
    <p:sldLayoutId id="2147484544" r:id="rId23"/>
    <p:sldLayoutId id="2147484545" r:id="rId24"/>
    <p:sldLayoutId id="2147484546" r:id="rId25"/>
    <p:sldLayoutId id="2147484299" r:id="rId26"/>
  </p:sldLayoutIdLst>
  <p:transition>
    <p:fade/>
  </p:transition>
  <p:txStyles>
    <p:titleStyle>
      <a:lvl1pPr algn="l" defTabSz="932742" rtl="0" eaLnBrk="1" latinLnBrk="0" hangingPunct="1">
        <a:lnSpc>
          <a:spcPct val="90000"/>
        </a:lnSpc>
        <a:spcBef>
          <a:spcPct val="0"/>
        </a:spcBef>
        <a:buNone/>
        <a:defRPr lang="en-US" sz="4800" b="0" kern="1200" cap="none" spc="-1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pos="1381" userDrawn="1">
          <p15:clr>
            <a:srgbClr val="C35EA4"/>
          </p15:clr>
        </p15:guide>
        <p15:guide id="4" pos="1528" userDrawn="1">
          <p15:clr>
            <a:srgbClr val="C35EA4"/>
          </p15:clr>
        </p15:guide>
        <p15:guide id="5" pos="2618" userDrawn="1">
          <p15:clr>
            <a:srgbClr val="C35EA4"/>
          </p15:clr>
        </p15:guide>
        <p15:guide id="6" pos="2765" userDrawn="1">
          <p15:clr>
            <a:srgbClr val="C35EA4"/>
          </p15:clr>
        </p15:guide>
        <p15:guide id="7" pos="3854" userDrawn="1">
          <p15:clr>
            <a:srgbClr val="C35EA4"/>
          </p15:clr>
        </p15:guide>
        <p15:guide id="8" pos="4003" userDrawn="1">
          <p15:clr>
            <a:srgbClr val="C35EA4"/>
          </p15:clr>
        </p15:guide>
        <p15:guide id="9" pos="5083" userDrawn="1">
          <p15:clr>
            <a:srgbClr val="C35EA4"/>
          </p15:clr>
        </p15:guide>
        <p15:guide id="10" pos="5230" userDrawn="1">
          <p15:clr>
            <a:srgbClr val="C35EA4"/>
          </p15:clr>
        </p15:guide>
        <p15:guide id="11" pos="6323" userDrawn="1">
          <p15:clr>
            <a:srgbClr val="C35EA4"/>
          </p15:clr>
        </p15:guide>
        <p15:guide id="12" pos="6469" userDrawn="1">
          <p15:clr>
            <a:srgbClr val="C35EA4"/>
          </p15:clr>
        </p15:guide>
        <p15:guide id="16" pos="293" userDrawn="1">
          <p15:clr>
            <a:srgbClr val="F26B43"/>
          </p15:clr>
        </p15:guide>
        <p15:guide id="17" pos="7558" userDrawn="1">
          <p15:clr>
            <a:srgbClr val="F26B43"/>
          </p15:clr>
        </p15:guide>
        <p15:guide id="18" orient="horz" pos="751" userDrawn="1">
          <p15:clr>
            <a:srgbClr val="5ACBF0"/>
          </p15:clr>
        </p15:guide>
        <p15:guide id="19" orient="horz" pos="1366" userDrawn="1">
          <p15:clr>
            <a:srgbClr val="5ACBF0"/>
          </p15:clr>
        </p15:guide>
        <p15:guide id="20" orient="horz" pos="605" userDrawn="1">
          <p15:clr>
            <a:srgbClr val="5ACBF0"/>
          </p15:clr>
        </p15:guide>
        <p15:guide id="21" orient="horz" pos="1514" userDrawn="1">
          <p15:clr>
            <a:srgbClr val="5ACBF0"/>
          </p15:clr>
        </p15:guide>
        <p15:guide id="22" orient="horz" pos="2130" userDrawn="1">
          <p15:clr>
            <a:srgbClr val="5ACBF0"/>
          </p15:clr>
        </p15:guide>
        <p15:guide id="23" orient="horz" pos="2275" userDrawn="1">
          <p15:clr>
            <a:srgbClr val="5ACBF0"/>
          </p15:clr>
        </p15:guide>
        <p15:guide id="25" orient="horz" pos="283" userDrawn="1">
          <p15:clr>
            <a:srgbClr val="F26B43"/>
          </p15:clr>
        </p15:guide>
        <p15:guide id="26" orient="horz" pos="4120" userDrawn="1">
          <p15:clr>
            <a:srgbClr val="F26B43"/>
          </p15:clr>
        </p15:guide>
        <p15:guide id="27" orient="horz" pos="2891" userDrawn="1">
          <p15:clr>
            <a:srgbClr val="5ACBF0"/>
          </p15:clr>
        </p15:guide>
        <p15:guide id="28" orient="horz" pos="3038" userDrawn="1">
          <p15:clr>
            <a:srgbClr val="5ACBF0"/>
          </p15:clr>
        </p15:guide>
        <p15:guide id="29" orient="horz" pos="3654" userDrawn="1">
          <p15:clr>
            <a:srgbClr val="5ACBF0"/>
          </p15:clr>
        </p15:guide>
        <p15:guide id="30" orient="horz" pos="3800"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8.xml"/><Relationship Id="rId4" Type="http://schemas.openxmlformats.org/officeDocument/2006/relationships/image" Target="../media/image23.pn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4.jpg"/><Relationship Id="rId1" Type="http://schemas.openxmlformats.org/officeDocument/2006/relationships/slideLayout" Target="../slideLayouts/slideLayout11.xml"/><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Building Microsoft </a:t>
            </a:r>
            <a:br>
              <a:rPr lang="en-US" dirty="0"/>
            </a:br>
            <a:r>
              <a:rPr lang="en-US" dirty="0"/>
              <a:t>Graph applications</a:t>
            </a:r>
          </a:p>
        </p:txBody>
      </p:sp>
      <p:sp>
        <p:nvSpPr>
          <p:cNvPr id="5" name="Text Placeholder 4"/>
          <p:cNvSpPr>
            <a:spLocks noGrp="1"/>
          </p:cNvSpPr>
          <p:nvPr>
            <p:ph type="body" sz="quarter" idx="12"/>
          </p:nvPr>
        </p:nvSpPr>
        <p:spPr/>
        <p:txBody>
          <a:bodyPr/>
          <a:lstStyle/>
          <a:p>
            <a:r>
              <a:rPr lang="en-US"/>
              <a:t>Build a .NET console application using Microsoft Graph</a:t>
            </a:r>
            <a:endParaRPr lang="en-US" dirty="0"/>
          </a:p>
        </p:txBody>
      </p:sp>
    </p:spTree>
    <p:extLst>
      <p:ext uri="{BB962C8B-B14F-4D97-AF65-F5344CB8AC3E}">
        <p14:creationId xmlns:p14="http://schemas.microsoft.com/office/powerpoint/2010/main" val="20533248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1858403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9778584"/>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465138" y="960438"/>
            <a:ext cx="3722689" cy="917575"/>
          </a:xfrm>
        </p:spPr>
        <p:txBody>
          <a:bodyPr/>
          <a:lstStyle/>
          <a:p>
            <a:r>
              <a:rPr lang="en-US" sz="2800" dirty="0"/>
              <a:t>Build a .NET console application using Microsoft Graph</a:t>
            </a:r>
            <a:br>
              <a:rPr lang="en-US" sz="2800" dirty="0"/>
            </a:br>
            <a:endParaRPr lang="en-US" sz="2800" dirty="0"/>
          </a:p>
        </p:txBody>
      </p:sp>
      <p:sp>
        <p:nvSpPr>
          <p:cNvPr id="5" name="Text Placeholder 4"/>
          <p:cNvSpPr>
            <a:spLocks noGrp="1"/>
          </p:cNvSpPr>
          <p:nvPr>
            <p:ph type="body" sz="quarter" idx="10"/>
          </p:nvPr>
        </p:nvSpPr>
        <p:spPr>
          <a:xfrm>
            <a:off x="465138" y="2574721"/>
            <a:ext cx="3914774" cy="3862387"/>
          </a:xfrm>
        </p:spPr>
        <p:txBody>
          <a:bodyPr/>
          <a:lstStyle/>
          <a:p>
            <a:pPr>
              <a:spcBef>
                <a:spcPts val="1200"/>
              </a:spcBef>
            </a:pPr>
            <a:r>
              <a:rPr lang="en-US" sz="2000" dirty="0"/>
              <a:t>Application registration</a:t>
            </a:r>
          </a:p>
          <a:p>
            <a:pPr>
              <a:spcBef>
                <a:spcPts val="1200"/>
              </a:spcBef>
            </a:pPr>
            <a:r>
              <a:rPr lang="en-US" sz="2000" dirty="0"/>
              <a:t>NuGet Packages</a:t>
            </a:r>
          </a:p>
          <a:p>
            <a:pPr>
              <a:spcBef>
                <a:spcPts val="1200"/>
              </a:spcBef>
            </a:pPr>
            <a:r>
              <a:rPr lang="en-US" sz="2000" dirty="0"/>
              <a:t>Application experience</a:t>
            </a:r>
          </a:p>
          <a:p>
            <a:pPr>
              <a:spcBef>
                <a:spcPts val="1200"/>
              </a:spcBef>
            </a:pPr>
            <a:r>
              <a:rPr lang="en-US" sz="2000" dirty="0"/>
              <a:t>Overview of the sample</a:t>
            </a:r>
          </a:p>
        </p:txBody>
      </p:sp>
      <p:pic>
        <p:nvPicPr>
          <p:cNvPr id="10" name="Picture 9" descr="A person standing in front of a computer&#10;&#10;Description generated with very high confidence">
            <a:extLst>
              <a:ext uri="{FF2B5EF4-FFF2-40B4-BE49-F238E27FC236}">
                <a16:creationId xmlns:a16="http://schemas.microsoft.com/office/drawing/2014/main" id="{254A3C78-410B-41D6-8FB3-74DA900C92DB}"/>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4502552" y="0"/>
            <a:ext cx="7933922" cy="6994525"/>
          </a:xfrm>
          <a:prstGeom prst="rect">
            <a:avLst/>
          </a:prstGeom>
        </p:spPr>
      </p:pic>
    </p:spTree>
    <p:extLst>
      <p:ext uri="{BB962C8B-B14F-4D97-AF65-F5344CB8AC3E}">
        <p14:creationId xmlns:p14="http://schemas.microsoft.com/office/powerpoint/2010/main" val="13504683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p:cNvPicPr>
            <a:picLocks noGrp="1" noChangeAspect="1"/>
          </p:cNvPicPr>
          <p:nvPr>
            <p:ph type="pic" sz="quarter" idx="15"/>
          </p:nvPr>
        </p:nvPicPr>
        <p:blipFill rotWithShape="1">
          <a:blip r:embed="rId3"/>
          <a:srcRect l="-2252" t="-2645" r="-2252" b="-2645"/>
          <a:stretch/>
        </p:blipFill>
        <p:spPr>
          <a:xfrm>
            <a:off x="4397375" y="2168525"/>
            <a:ext cx="3679825" cy="2654300"/>
          </a:xfrm>
          <a:prstGeom prst="rect">
            <a:avLst/>
          </a:prstGeom>
          <a:solidFill>
            <a:schemeClr val="bg2"/>
          </a:solidFill>
          <a:ln cap="sq">
            <a:solidFill>
              <a:schemeClr val="bg1"/>
            </a:solidFill>
            <a:miter lim="800000"/>
          </a:ln>
        </p:spPr>
      </p:pic>
      <p:pic>
        <p:nvPicPr>
          <p:cNvPr id="24" name="Picture Placeholder 23"/>
          <p:cNvPicPr>
            <a:picLocks noGrp="1" noChangeAspect="1"/>
          </p:cNvPicPr>
          <p:nvPr>
            <p:ph type="pic" sz="quarter" idx="16"/>
          </p:nvPr>
        </p:nvPicPr>
        <p:blipFill rotWithShape="1">
          <a:blip r:embed="rId4"/>
          <a:srcRect l="-3219" t="191" r="-3083" b="3790"/>
          <a:stretch/>
        </p:blipFill>
        <p:spPr>
          <a:xfrm>
            <a:off x="8302625" y="2168525"/>
            <a:ext cx="3695700" cy="2654300"/>
          </a:xfrm>
          <a:prstGeom prst="rect">
            <a:avLst/>
          </a:prstGeom>
          <a:solidFill>
            <a:schemeClr val="bg2"/>
          </a:solidFill>
          <a:ln cap="sq">
            <a:solidFill>
              <a:schemeClr val="bg1"/>
            </a:solidFill>
            <a:miter lim="800000"/>
          </a:ln>
        </p:spPr>
      </p:pic>
      <p:sp>
        <p:nvSpPr>
          <p:cNvPr id="3" name="Title 2"/>
          <p:cNvSpPr>
            <a:spLocks noGrp="1"/>
          </p:cNvSpPr>
          <p:nvPr>
            <p:ph type="title"/>
          </p:nvPr>
        </p:nvSpPr>
        <p:spPr/>
        <p:txBody>
          <a:bodyPr/>
          <a:lstStyle/>
          <a:p>
            <a:r>
              <a:rPr lang="en-US"/>
              <a:t>Application registration</a:t>
            </a:r>
            <a:endParaRPr lang="en-US" dirty="0"/>
          </a:p>
        </p:txBody>
      </p:sp>
      <p:sp>
        <p:nvSpPr>
          <p:cNvPr id="2" name="Text Placeholder 1"/>
          <p:cNvSpPr>
            <a:spLocks noGrp="1"/>
          </p:cNvSpPr>
          <p:nvPr>
            <p:ph type="body" sz="quarter" idx="11"/>
          </p:nvPr>
        </p:nvSpPr>
        <p:spPr>
          <a:xfrm>
            <a:off x="465138" y="5026025"/>
            <a:ext cx="3690937" cy="1038746"/>
          </a:xfrm>
        </p:spPr>
        <p:txBody>
          <a:bodyPr/>
          <a:lstStyle/>
          <a:p>
            <a:r>
              <a:rPr lang="en-US" sz="1600" b="0" dirty="0">
                <a:latin typeface="+mj-lt"/>
              </a:rPr>
              <a:t>Create a new application</a:t>
            </a:r>
          </a:p>
          <a:p>
            <a:r>
              <a:rPr lang="en-US" b="0" dirty="0">
                <a:solidFill>
                  <a:schemeClr val="tx1"/>
                </a:solidFill>
              </a:rPr>
              <a:t>Create a new application in the Application Registration Portal. A unique identifier is created for your app.</a:t>
            </a:r>
          </a:p>
        </p:txBody>
      </p:sp>
      <p:sp>
        <p:nvSpPr>
          <p:cNvPr id="4" name="Text Placeholder 3"/>
          <p:cNvSpPr>
            <a:spLocks noGrp="1"/>
          </p:cNvSpPr>
          <p:nvPr>
            <p:ph type="body" sz="quarter" idx="12"/>
          </p:nvPr>
        </p:nvSpPr>
        <p:spPr>
          <a:xfrm>
            <a:off x="4386263" y="5026025"/>
            <a:ext cx="3690937" cy="807913"/>
          </a:xfrm>
        </p:spPr>
        <p:txBody>
          <a:bodyPr/>
          <a:lstStyle/>
          <a:p>
            <a:r>
              <a:rPr lang="en-US" sz="1600" dirty="0"/>
              <a:t>Add a Native Application platform</a:t>
            </a:r>
          </a:p>
          <a:p>
            <a:r>
              <a:rPr lang="en-US" dirty="0">
                <a:solidFill>
                  <a:schemeClr val="tx1"/>
                </a:solidFill>
                <a:latin typeface="+mn-lt"/>
              </a:rPr>
              <a:t>Add a Native Application platform to your application registration. </a:t>
            </a:r>
          </a:p>
        </p:txBody>
      </p:sp>
      <p:sp>
        <p:nvSpPr>
          <p:cNvPr id="5" name="Text Placeholder 4"/>
          <p:cNvSpPr>
            <a:spLocks noGrp="1"/>
          </p:cNvSpPr>
          <p:nvPr>
            <p:ph type="body" sz="quarter" idx="13"/>
          </p:nvPr>
        </p:nvSpPr>
        <p:spPr>
          <a:xfrm>
            <a:off x="8307388" y="5026025"/>
            <a:ext cx="3690937" cy="807913"/>
          </a:xfrm>
        </p:spPr>
        <p:txBody>
          <a:bodyPr/>
          <a:lstStyle/>
          <a:p>
            <a:r>
              <a:rPr lang="en-US" sz="1600" b="1" dirty="0"/>
              <a:t>Add permissions</a:t>
            </a:r>
          </a:p>
          <a:p>
            <a:r>
              <a:rPr lang="en-US" dirty="0">
                <a:solidFill>
                  <a:schemeClr val="tx1"/>
                </a:solidFill>
                <a:latin typeface="+mn-lt"/>
              </a:rPr>
              <a:t>Add permissions that your application will need if your admin will consent for all users.</a:t>
            </a:r>
          </a:p>
        </p:txBody>
      </p:sp>
      <p:pic>
        <p:nvPicPr>
          <p:cNvPr id="19" name="Picture Placeholder 18"/>
          <p:cNvPicPr>
            <a:picLocks noGrp="1" noChangeAspect="1"/>
          </p:cNvPicPr>
          <p:nvPr>
            <p:ph type="pic" sz="quarter" idx="14"/>
          </p:nvPr>
        </p:nvPicPr>
        <p:blipFill>
          <a:blip r:embed="rId5"/>
          <a:srcRect l="1950" r="1950"/>
          <a:stretch>
            <a:fillRect/>
          </a:stretch>
        </p:blipFill>
        <p:spPr>
          <a:xfrm>
            <a:off x="473076" y="2168525"/>
            <a:ext cx="3690937" cy="2654300"/>
          </a:xfrm>
          <a:prstGeom prst="rect">
            <a:avLst/>
          </a:prstGeom>
          <a:solidFill>
            <a:schemeClr val="bg2"/>
          </a:solidFill>
          <a:ln cap="sq">
            <a:solidFill>
              <a:schemeClr val="bg1"/>
            </a:solidFill>
            <a:miter lim="800000"/>
          </a:ln>
        </p:spPr>
      </p:pic>
    </p:spTree>
    <p:extLst>
      <p:ext uri="{BB962C8B-B14F-4D97-AF65-F5344CB8AC3E}">
        <p14:creationId xmlns:p14="http://schemas.microsoft.com/office/powerpoint/2010/main" val="18687255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xEl>
                                              <p:pRg st="0" end="0"/>
                                            </p:txEl>
                                          </p:spTgt>
                                        </p:tgtEl>
                                        <p:attrNameLst>
                                          <p:attrName>style.visibility</p:attrName>
                                        </p:attrNameLst>
                                      </p:cBhvr>
                                      <p:to>
                                        <p:strVal val="visible"/>
                                      </p:to>
                                    </p:set>
                                    <p:animEffect transition="in" filter="fade">
                                      <p:cBhvr>
                                        <p:cTn id="13" dur="500"/>
                                        <p:tgtEl>
                                          <p:spTgt spid="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
                                            <p:txEl>
                                              <p:pRg st="1" end="1"/>
                                            </p:txEl>
                                          </p:spTgt>
                                        </p:tgtEl>
                                        <p:attrNameLst>
                                          <p:attrName>style.visibility</p:attrName>
                                        </p:attrNameLst>
                                      </p:cBhvr>
                                      <p:to>
                                        <p:strVal val="visible"/>
                                      </p:to>
                                    </p:set>
                                    <p:animEffect transition="in" filter="fade">
                                      <p:cBhvr>
                                        <p:cTn id="16" dur="500"/>
                                        <p:tgtEl>
                                          <p:spTgt spid="2">
                                            <p:txEl>
                                              <p:pRg st="1" end="1"/>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xEl>
                                              <p:pRg st="1" end="1"/>
                                            </p:txEl>
                                          </p:spTgt>
                                        </p:tgtEl>
                                        <p:attrNameLst>
                                          <p:attrName>style.visibility</p:attrName>
                                        </p:attrNameLst>
                                      </p:cBhvr>
                                      <p:to>
                                        <p:strVal val="visible"/>
                                      </p:to>
                                    </p:set>
                                    <p:animEffect transition="in" filter="fade">
                                      <p:cBhvr>
                                        <p:cTn id="22" dur="500"/>
                                        <p:tgtEl>
                                          <p:spTgt spid="4">
                                            <p:txEl>
                                              <p:pRg st="1" end="1"/>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5">
                                            <p:txEl>
                                              <p:pRg st="0" end="0"/>
                                            </p:txEl>
                                          </p:spTgt>
                                        </p:tgtEl>
                                        <p:attrNameLst>
                                          <p:attrName>style.visibility</p:attrName>
                                        </p:attrNameLst>
                                      </p:cBhvr>
                                      <p:to>
                                        <p:strVal val="visible"/>
                                      </p:to>
                                    </p:set>
                                    <p:animEffect transition="in" filter="fade">
                                      <p:cBhvr>
                                        <p:cTn id="25" dur="500"/>
                                        <p:tgtEl>
                                          <p:spTgt spid="5">
                                            <p:txEl>
                                              <p:pRg st="0" end="0"/>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5">
                                            <p:txEl>
                                              <p:pRg st="1" end="1"/>
                                            </p:txEl>
                                          </p:spTgt>
                                        </p:tgtEl>
                                        <p:attrNameLst>
                                          <p:attrName>style.visibility</p:attrName>
                                        </p:attrNameLst>
                                      </p:cBhvr>
                                      <p:to>
                                        <p:strVal val="visible"/>
                                      </p:to>
                                    </p:set>
                                    <p:animEffect transition="in" filter="fade">
                                      <p:cBhvr>
                                        <p:cTn id="28" dur="500"/>
                                        <p:tgtEl>
                                          <p:spTgt spid="5">
                                            <p:txEl>
                                              <p:pRg st="1" end="1"/>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p:bldP spid="4" grpId="0" build="p"/>
      <p:bldP spid="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NuGet packages</a:t>
            </a:r>
          </a:p>
        </p:txBody>
      </p:sp>
      <p:grpSp>
        <p:nvGrpSpPr>
          <p:cNvPr id="7" name="Group 6">
            <a:extLst>
              <a:ext uri="{FF2B5EF4-FFF2-40B4-BE49-F238E27FC236}">
                <a16:creationId xmlns:a16="http://schemas.microsoft.com/office/drawing/2014/main" id="{5E6E9CAA-1897-4D32-8422-AEB44230FD41}"/>
              </a:ext>
            </a:extLst>
          </p:cNvPr>
          <p:cNvGrpSpPr/>
          <p:nvPr/>
        </p:nvGrpSpPr>
        <p:grpSpPr>
          <a:xfrm>
            <a:off x="1498502" y="1333256"/>
            <a:ext cx="9439471" cy="5329603"/>
            <a:chOff x="192901" y="1333256"/>
            <a:chExt cx="9439471" cy="5329603"/>
          </a:xfrm>
        </p:grpSpPr>
        <p:pic>
          <p:nvPicPr>
            <p:cNvPr id="5" name="Picture 4">
              <a:extLst>
                <a:ext uri="{FF2B5EF4-FFF2-40B4-BE49-F238E27FC236}">
                  <a16:creationId xmlns:a16="http://schemas.microsoft.com/office/drawing/2014/main" id="{1BB64C6C-7BEE-43AB-BA58-A72A09A32D00}"/>
                </a:ext>
              </a:extLst>
            </p:cNvPr>
            <p:cNvPicPr>
              <a:picLocks noChangeAspect="1"/>
            </p:cNvPicPr>
            <p:nvPr/>
          </p:nvPicPr>
          <p:blipFill>
            <a:blip r:embed="rId3"/>
            <a:stretch>
              <a:fillRect/>
            </a:stretch>
          </p:blipFill>
          <p:spPr>
            <a:xfrm>
              <a:off x="192901" y="1333256"/>
              <a:ext cx="9439471" cy="5329603"/>
            </a:xfrm>
            <a:prstGeom prst="rect">
              <a:avLst/>
            </a:prstGeom>
            <a:effectLst>
              <a:softEdge rad="114300"/>
            </a:effectLst>
          </p:spPr>
        </p:pic>
        <p:sp>
          <p:nvSpPr>
            <p:cNvPr id="6" name="Rectangle 5">
              <a:extLst>
                <a:ext uri="{FF2B5EF4-FFF2-40B4-BE49-F238E27FC236}">
                  <a16:creationId xmlns:a16="http://schemas.microsoft.com/office/drawing/2014/main" id="{1D417868-183E-4A5E-802D-436115EC050B}"/>
                </a:ext>
              </a:extLst>
            </p:cNvPr>
            <p:cNvSpPr/>
            <p:nvPr/>
          </p:nvSpPr>
          <p:spPr bwMode="auto">
            <a:xfrm>
              <a:off x="1094699" y="1828800"/>
              <a:ext cx="7612883" cy="4239491"/>
            </a:xfrm>
            <a:prstGeom prst="rect">
              <a:avLst/>
            </a:prstGeom>
            <a:solidFill>
              <a:srgbClr val="2D2D3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grpSp>
      <p:pic>
        <p:nvPicPr>
          <p:cNvPr id="4" name="Picture 3">
            <a:extLst>
              <a:ext uri="{FF2B5EF4-FFF2-40B4-BE49-F238E27FC236}">
                <a16:creationId xmlns:a16="http://schemas.microsoft.com/office/drawing/2014/main" id="{00B5EFF6-E0FE-4953-BF4D-C007826CB708}"/>
              </a:ext>
            </a:extLst>
          </p:cNvPr>
          <p:cNvPicPr>
            <a:picLocks noChangeAspect="1"/>
          </p:cNvPicPr>
          <p:nvPr/>
        </p:nvPicPr>
        <p:blipFill rotWithShape="1">
          <a:blip r:embed="rId4"/>
          <a:srcRect r="19866"/>
          <a:stretch/>
        </p:blipFill>
        <p:spPr>
          <a:xfrm>
            <a:off x="2463547" y="1958310"/>
            <a:ext cx="5982869" cy="2224584"/>
          </a:xfrm>
          <a:prstGeom prst="rect">
            <a:avLst/>
          </a:prstGeom>
        </p:spPr>
      </p:pic>
    </p:spTree>
    <p:extLst>
      <p:ext uri="{BB962C8B-B14F-4D97-AF65-F5344CB8AC3E}">
        <p14:creationId xmlns:p14="http://schemas.microsoft.com/office/powerpoint/2010/main" val="885131270"/>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p:cNvPicPr>
            <a:picLocks noGrp="1" noChangeAspect="1"/>
          </p:cNvPicPr>
          <p:nvPr>
            <p:ph type="pic" sz="quarter" idx="16"/>
          </p:nvPr>
        </p:nvPicPr>
        <p:blipFill rotWithShape="1">
          <a:blip r:embed="rId2"/>
          <a:srcRect t="1" r="30382" b="1834"/>
          <a:stretch/>
        </p:blipFill>
        <p:spPr>
          <a:xfrm>
            <a:off x="8302625" y="2168525"/>
            <a:ext cx="3695700" cy="2654300"/>
          </a:xfrm>
          <a:prstGeom prst="rect">
            <a:avLst/>
          </a:prstGeom>
          <a:ln cap="sq">
            <a:solidFill>
              <a:schemeClr val="bg1"/>
            </a:solidFill>
            <a:miter lim="800000"/>
          </a:ln>
        </p:spPr>
      </p:pic>
      <p:sp>
        <p:nvSpPr>
          <p:cNvPr id="5" name="Title 4"/>
          <p:cNvSpPr>
            <a:spLocks noGrp="1"/>
          </p:cNvSpPr>
          <p:nvPr>
            <p:ph type="title"/>
          </p:nvPr>
        </p:nvSpPr>
        <p:spPr/>
        <p:txBody>
          <a:bodyPr/>
          <a:lstStyle/>
          <a:p>
            <a:r>
              <a:rPr lang="en-US" dirty="0"/>
              <a:t>Application experience</a:t>
            </a:r>
          </a:p>
        </p:txBody>
      </p:sp>
      <p:sp>
        <p:nvSpPr>
          <p:cNvPr id="6" name="Text Placeholder 5"/>
          <p:cNvSpPr>
            <a:spLocks noGrp="1"/>
          </p:cNvSpPr>
          <p:nvPr>
            <p:ph type="body" sz="quarter" idx="11"/>
          </p:nvPr>
        </p:nvSpPr>
        <p:spPr>
          <a:xfrm>
            <a:off x="465138" y="5026024"/>
            <a:ext cx="3690937" cy="577081"/>
          </a:xfrm>
        </p:spPr>
        <p:txBody>
          <a:bodyPr/>
          <a:lstStyle/>
          <a:p>
            <a:r>
              <a:rPr lang="en-US" sz="1600" b="0" dirty="0">
                <a:latin typeface="+mj-lt"/>
              </a:rPr>
              <a:t>User prompted to sign in</a:t>
            </a:r>
          </a:p>
          <a:p>
            <a:r>
              <a:rPr lang="en-US" b="0" dirty="0">
                <a:solidFill>
                  <a:schemeClr val="tx1"/>
                </a:solidFill>
              </a:rPr>
              <a:t>The user is prompted to sign in.</a:t>
            </a:r>
          </a:p>
        </p:txBody>
      </p:sp>
      <p:sp>
        <p:nvSpPr>
          <p:cNvPr id="7" name="Text Placeholder 6"/>
          <p:cNvSpPr>
            <a:spLocks noGrp="1"/>
          </p:cNvSpPr>
          <p:nvPr>
            <p:ph type="body" sz="quarter" idx="12"/>
          </p:nvPr>
        </p:nvSpPr>
        <p:spPr>
          <a:xfrm>
            <a:off x="4386263" y="5026024"/>
            <a:ext cx="3690937" cy="1038746"/>
          </a:xfrm>
        </p:spPr>
        <p:txBody>
          <a:bodyPr/>
          <a:lstStyle/>
          <a:p>
            <a:r>
              <a:rPr lang="en-US" sz="1600" dirty="0"/>
              <a:t>Prompt for consent</a:t>
            </a:r>
          </a:p>
          <a:p>
            <a:r>
              <a:rPr lang="en-US" dirty="0">
                <a:solidFill>
                  <a:schemeClr val="tx1"/>
                </a:solidFill>
                <a:latin typeface="+mn-lt"/>
              </a:rPr>
              <a:t>The user is prompted to grant consent to the application if admin consent was not already granted to the entire tenant.</a:t>
            </a:r>
          </a:p>
        </p:txBody>
      </p:sp>
      <p:sp>
        <p:nvSpPr>
          <p:cNvPr id="8" name="Text Placeholder 7"/>
          <p:cNvSpPr>
            <a:spLocks noGrp="1"/>
          </p:cNvSpPr>
          <p:nvPr>
            <p:ph type="body" sz="quarter" idx="13"/>
          </p:nvPr>
        </p:nvSpPr>
        <p:spPr>
          <a:xfrm>
            <a:off x="8307388" y="5026024"/>
            <a:ext cx="3690937" cy="807913"/>
          </a:xfrm>
        </p:spPr>
        <p:txBody>
          <a:bodyPr/>
          <a:lstStyle/>
          <a:p>
            <a:r>
              <a:rPr lang="en-US" sz="1600" dirty="0"/>
              <a:t>Data from Microsoft Graph is returned</a:t>
            </a:r>
          </a:p>
          <a:p>
            <a:r>
              <a:rPr lang="en-US" dirty="0">
                <a:solidFill>
                  <a:schemeClr val="tx1"/>
                </a:solidFill>
              </a:rPr>
              <a:t>The Microsoft Graph API is queried and data is returned to the client.</a:t>
            </a:r>
          </a:p>
        </p:txBody>
      </p:sp>
      <p:pic>
        <p:nvPicPr>
          <p:cNvPr id="14" name="Picture Placeholder 13"/>
          <p:cNvPicPr>
            <a:picLocks noGrp="1" noChangeAspect="1"/>
          </p:cNvPicPr>
          <p:nvPr>
            <p:ph type="pic" sz="quarter" idx="14"/>
          </p:nvPr>
        </p:nvPicPr>
        <p:blipFill rotWithShape="1">
          <a:blip r:embed="rId3"/>
          <a:srcRect l="-2350" t="90" r="-2350" b="90"/>
          <a:stretch/>
        </p:blipFill>
        <p:spPr>
          <a:xfrm>
            <a:off x="465138" y="2168525"/>
            <a:ext cx="3690937" cy="2654300"/>
          </a:xfrm>
          <a:prstGeom prst="rect">
            <a:avLst/>
          </a:prstGeom>
          <a:solidFill>
            <a:schemeClr val="bg2"/>
          </a:solidFill>
          <a:ln cap="sq">
            <a:noFill/>
            <a:miter lim="800000"/>
          </a:ln>
        </p:spPr>
      </p:pic>
      <p:pic>
        <p:nvPicPr>
          <p:cNvPr id="18" name="Picture Placeholder 17">
            <a:extLst>
              <a:ext uri="{FF2B5EF4-FFF2-40B4-BE49-F238E27FC236}">
                <a16:creationId xmlns:a16="http://schemas.microsoft.com/office/drawing/2014/main" id="{90B6FC9E-3992-4889-AE01-6F8FB0CB80EC}"/>
              </a:ext>
            </a:extLst>
          </p:cNvPr>
          <p:cNvPicPr preferRelativeResize="0">
            <a:picLocks noGrp="1"/>
          </p:cNvPicPr>
          <p:nvPr>
            <p:ph type="pic" sz="quarter" idx="15"/>
          </p:nvPr>
        </p:nvPicPr>
        <p:blipFill>
          <a:blip r:embed="rId4"/>
          <a:stretch>
            <a:fillRect/>
          </a:stretch>
        </p:blipFill>
        <p:spPr>
          <a:xfrm>
            <a:off x="4535352" y="2117859"/>
            <a:ext cx="3200677" cy="2755631"/>
          </a:xfrm>
          <a:prstGeom prst="rect">
            <a:avLst/>
          </a:prstGeom>
        </p:spPr>
      </p:pic>
    </p:spTree>
    <p:extLst>
      <p:ext uri="{BB962C8B-B14F-4D97-AF65-F5344CB8AC3E}">
        <p14:creationId xmlns:p14="http://schemas.microsoft.com/office/powerpoint/2010/main" val="156125372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4DCA869-5F8D-4F33-98A4-C80FD7244146}"/>
              </a:ext>
            </a:extLst>
          </p:cNvPr>
          <p:cNvSpPr>
            <a:spLocks noGrp="1"/>
          </p:cNvSpPr>
          <p:nvPr>
            <p:ph type="title"/>
          </p:nvPr>
        </p:nvSpPr>
        <p:spPr/>
        <p:txBody>
          <a:bodyPr/>
          <a:lstStyle/>
          <a:p>
            <a:r>
              <a:rPr lang="en-US" dirty="0"/>
              <a:t>Overview of the sample</a:t>
            </a:r>
          </a:p>
        </p:txBody>
      </p:sp>
      <p:sp>
        <p:nvSpPr>
          <p:cNvPr id="103" name="Rectangle 102">
            <a:extLst>
              <a:ext uri="{FF2B5EF4-FFF2-40B4-BE49-F238E27FC236}">
                <a16:creationId xmlns:a16="http://schemas.microsoft.com/office/drawing/2014/main" id="{42B605ED-1740-4433-809A-BCC334E96AFD}"/>
              </a:ext>
            </a:extLst>
          </p:cNvPr>
          <p:cNvSpPr/>
          <p:nvPr/>
        </p:nvSpPr>
        <p:spPr bwMode="auto">
          <a:xfrm>
            <a:off x="8293431" y="1384634"/>
            <a:ext cx="3326507" cy="320453"/>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accent1"/>
                </a:solidFill>
                <a:ea typeface="Segoe UI" pitchFamily="34" charset="0"/>
                <a:cs typeface="Segoe UI" pitchFamily="34" charset="0"/>
              </a:rPr>
              <a:t>https://graph.microsoft.com</a:t>
            </a:r>
          </a:p>
        </p:txBody>
      </p:sp>
      <p:sp>
        <p:nvSpPr>
          <p:cNvPr id="104" name="Rectangle 103">
            <a:extLst>
              <a:ext uri="{FF2B5EF4-FFF2-40B4-BE49-F238E27FC236}">
                <a16:creationId xmlns:a16="http://schemas.microsoft.com/office/drawing/2014/main" id="{81C97641-F21F-42A9-96A0-259B98B1186A}"/>
              </a:ext>
            </a:extLst>
          </p:cNvPr>
          <p:cNvSpPr/>
          <p:nvPr/>
        </p:nvSpPr>
        <p:spPr bwMode="auto">
          <a:xfrm>
            <a:off x="3448153" y="1364499"/>
            <a:ext cx="4572000" cy="36072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dirty="0">
                <a:solidFill>
                  <a:schemeClr val="tx1"/>
                </a:solidFill>
                <a:ea typeface="Segoe UI" pitchFamily="34" charset="0"/>
                <a:cs typeface="Segoe UI" pitchFamily="34" charset="0"/>
              </a:rPr>
              <a:t>https://login.microsoftonline.com/</a:t>
            </a:r>
          </a:p>
        </p:txBody>
      </p:sp>
      <p:grpSp>
        <p:nvGrpSpPr>
          <p:cNvPr id="106" name="Group 105">
            <a:extLst>
              <a:ext uri="{FF2B5EF4-FFF2-40B4-BE49-F238E27FC236}">
                <a16:creationId xmlns:a16="http://schemas.microsoft.com/office/drawing/2014/main" id="{C32862F3-ACEE-41E1-9222-22F810B3E3F3}"/>
              </a:ext>
            </a:extLst>
          </p:cNvPr>
          <p:cNvGrpSpPr/>
          <p:nvPr/>
        </p:nvGrpSpPr>
        <p:grpSpPr>
          <a:xfrm>
            <a:off x="7754432" y="2973280"/>
            <a:ext cx="4404505" cy="2766282"/>
            <a:chOff x="6131517" y="1884093"/>
            <a:chExt cx="5614983" cy="3526532"/>
          </a:xfrm>
        </p:grpSpPr>
        <p:sp>
          <p:nvSpPr>
            <p:cNvPr id="107" name="Oval 106">
              <a:extLst>
                <a:ext uri="{FF2B5EF4-FFF2-40B4-BE49-F238E27FC236}">
                  <a16:creationId xmlns:a16="http://schemas.microsoft.com/office/drawing/2014/main" id="{6C4C8FE7-329F-43DB-933E-0F58BCD52AA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8" name="Oval 107">
              <a:extLst>
                <a:ext uri="{FF2B5EF4-FFF2-40B4-BE49-F238E27FC236}">
                  <a16:creationId xmlns:a16="http://schemas.microsoft.com/office/drawing/2014/main" id="{8E78E1D3-63AC-49F9-87A6-F148CB86364D}"/>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9" name="Oval 108">
              <a:extLst>
                <a:ext uri="{FF2B5EF4-FFF2-40B4-BE49-F238E27FC236}">
                  <a16:creationId xmlns:a16="http://schemas.microsoft.com/office/drawing/2014/main" id="{A463F2CB-058B-489D-84DC-6760D9F21632}"/>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Oval 109">
              <a:extLst>
                <a:ext uri="{FF2B5EF4-FFF2-40B4-BE49-F238E27FC236}">
                  <a16:creationId xmlns:a16="http://schemas.microsoft.com/office/drawing/2014/main" id="{89952C94-1E01-4D2B-A005-46E3963F348E}"/>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Oval 110">
              <a:extLst>
                <a:ext uri="{FF2B5EF4-FFF2-40B4-BE49-F238E27FC236}">
                  <a16:creationId xmlns:a16="http://schemas.microsoft.com/office/drawing/2014/main" id="{D481F91A-337F-42C1-BD41-9F5AEA4C76DF}"/>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Oval 111">
              <a:extLst>
                <a:ext uri="{FF2B5EF4-FFF2-40B4-BE49-F238E27FC236}">
                  <a16:creationId xmlns:a16="http://schemas.microsoft.com/office/drawing/2014/main" id="{8808F6B6-4260-4F0F-AC28-92B5241AF185}"/>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Oval 112">
              <a:extLst>
                <a:ext uri="{FF2B5EF4-FFF2-40B4-BE49-F238E27FC236}">
                  <a16:creationId xmlns:a16="http://schemas.microsoft.com/office/drawing/2014/main" id="{486DFCEC-A638-4834-8067-8E876C2628EC}"/>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4" name="Oval 113">
              <a:extLst>
                <a:ext uri="{FF2B5EF4-FFF2-40B4-BE49-F238E27FC236}">
                  <a16:creationId xmlns:a16="http://schemas.microsoft.com/office/drawing/2014/main" id="{A967456A-3859-4865-ACB3-3FD32CC4D133}"/>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Oval 114">
              <a:extLst>
                <a:ext uri="{FF2B5EF4-FFF2-40B4-BE49-F238E27FC236}">
                  <a16:creationId xmlns:a16="http://schemas.microsoft.com/office/drawing/2014/main" id="{A3E5BC8A-B885-4095-BC07-AC406F2D38A9}"/>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6" name="Oval 115">
              <a:extLst>
                <a:ext uri="{FF2B5EF4-FFF2-40B4-BE49-F238E27FC236}">
                  <a16:creationId xmlns:a16="http://schemas.microsoft.com/office/drawing/2014/main" id="{D0F56CC3-39AF-49AF-AB18-16EA69C71C53}"/>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7" name="Oval 116">
              <a:extLst>
                <a:ext uri="{FF2B5EF4-FFF2-40B4-BE49-F238E27FC236}">
                  <a16:creationId xmlns:a16="http://schemas.microsoft.com/office/drawing/2014/main" id="{4C388DE3-9DCB-423D-8C0A-A70725A8F037}"/>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8" name="Oval 117">
              <a:extLst>
                <a:ext uri="{FF2B5EF4-FFF2-40B4-BE49-F238E27FC236}">
                  <a16:creationId xmlns:a16="http://schemas.microsoft.com/office/drawing/2014/main" id="{C8788553-3207-4710-99EB-E82711079E5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9" name="Oval 118">
              <a:extLst>
                <a:ext uri="{FF2B5EF4-FFF2-40B4-BE49-F238E27FC236}">
                  <a16:creationId xmlns:a16="http://schemas.microsoft.com/office/drawing/2014/main" id="{B7C8F6A8-1E71-4982-964B-958EB8ABDFC2}"/>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0" name="Oval 119">
              <a:extLst>
                <a:ext uri="{FF2B5EF4-FFF2-40B4-BE49-F238E27FC236}">
                  <a16:creationId xmlns:a16="http://schemas.microsoft.com/office/drawing/2014/main" id="{A349D4C3-6955-4239-89AD-D256248FEF21}"/>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1" name="Oval 120">
              <a:extLst>
                <a:ext uri="{FF2B5EF4-FFF2-40B4-BE49-F238E27FC236}">
                  <a16:creationId xmlns:a16="http://schemas.microsoft.com/office/drawing/2014/main" id="{55A16EEC-762F-485E-A0F1-75F2E7FFE8C8}"/>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2" name="Oval 121">
              <a:extLst>
                <a:ext uri="{FF2B5EF4-FFF2-40B4-BE49-F238E27FC236}">
                  <a16:creationId xmlns:a16="http://schemas.microsoft.com/office/drawing/2014/main" id="{3353D349-1746-4009-9035-77A1E3F98138}"/>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3" name="Oval 122">
              <a:extLst>
                <a:ext uri="{FF2B5EF4-FFF2-40B4-BE49-F238E27FC236}">
                  <a16:creationId xmlns:a16="http://schemas.microsoft.com/office/drawing/2014/main" id="{5DF71160-A753-461C-9D4B-CE9490C7F44A}"/>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4" name="Oval 123">
              <a:extLst>
                <a:ext uri="{FF2B5EF4-FFF2-40B4-BE49-F238E27FC236}">
                  <a16:creationId xmlns:a16="http://schemas.microsoft.com/office/drawing/2014/main" id="{35B70E9D-CC72-4AC2-A468-07A4E0C7CB70}"/>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5" name="TextBox 124">
              <a:extLst>
                <a:ext uri="{FF2B5EF4-FFF2-40B4-BE49-F238E27FC236}">
                  <a16:creationId xmlns:a16="http://schemas.microsoft.com/office/drawing/2014/main" id="{3F578E38-16C7-405A-B3B5-A9F94D789479}"/>
                </a:ext>
              </a:extLst>
            </p:cNvPr>
            <p:cNvSpPr txBox="1"/>
            <p:nvPr/>
          </p:nvSpPr>
          <p:spPr>
            <a:xfrm>
              <a:off x="9719340" y="1884093"/>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126" name="TextBox 125">
              <a:extLst>
                <a:ext uri="{FF2B5EF4-FFF2-40B4-BE49-F238E27FC236}">
                  <a16:creationId xmlns:a16="http://schemas.microsoft.com/office/drawing/2014/main" id="{D052E2C6-1575-4E47-A02F-529BF37621A0}"/>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127" name="TextBox 126">
              <a:extLst>
                <a:ext uri="{FF2B5EF4-FFF2-40B4-BE49-F238E27FC236}">
                  <a16:creationId xmlns:a16="http://schemas.microsoft.com/office/drawing/2014/main" id="{C16A5FA9-1DAB-4240-9A7C-46990D7B0A5A}"/>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128" name="Straight Connector 127">
              <a:extLst>
                <a:ext uri="{FF2B5EF4-FFF2-40B4-BE49-F238E27FC236}">
                  <a16:creationId xmlns:a16="http://schemas.microsoft.com/office/drawing/2014/main" id="{83F95350-0E27-4E68-9877-264266986CC1}"/>
                </a:ext>
              </a:extLst>
            </p:cNvPr>
            <p:cNvCxnSpPr>
              <a:cxnSpLocks/>
              <a:stCxn id="107" idx="4"/>
              <a:endCxn id="109"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8238A29-46ED-4301-9D8C-C20C0E408F07}"/>
                </a:ext>
              </a:extLst>
            </p:cNvPr>
            <p:cNvCxnSpPr>
              <a:cxnSpLocks/>
              <a:stCxn id="108" idx="1"/>
              <a:endCxn id="107"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C301F0C0-DAF1-45C4-B7FA-835383AE7B55}"/>
                </a:ext>
              </a:extLst>
            </p:cNvPr>
            <p:cNvCxnSpPr>
              <a:cxnSpLocks/>
              <a:stCxn id="120" idx="2"/>
              <a:endCxn id="107"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91D65213-E528-4B46-909D-BDE0EF698340}"/>
                </a:ext>
              </a:extLst>
            </p:cNvPr>
            <p:cNvCxnSpPr>
              <a:cxnSpLocks/>
              <a:stCxn id="108" idx="7"/>
              <a:endCxn id="121"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57DA58B-5D7E-4548-84EF-733630628052}"/>
                </a:ext>
              </a:extLst>
            </p:cNvPr>
            <p:cNvCxnSpPr>
              <a:stCxn id="114" idx="0"/>
              <a:endCxn id="108"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F52EEA6-8997-4F09-9801-97EEE18DC31D}"/>
                </a:ext>
              </a:extLst>
            </p:cNvPr>
            <p:cNvCxnSpPr>
              <a:cxnSpLocks/>
              <a:stCxn id="113" idx="7"/>
              <a:endCxn id="108"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8F205D44-927F-4B80-B97B-379FDFAB8CED}"/>
                </a:ext>
              </a:extLst>
            </p:cNvPr>
            <p:cNvCxnSpPr>
              <a:stCxn id="109" idx="5"/>
              <a:endCxn id="113"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4CA5C700-9123-40AF-AC69-2A81D5AD597F}"/>
                </a:ext>
              </a:extLst>
            </p:cNvPr>
            <p:cNvCxnSpPr>
              <a:cxnSpLocks/>
              <a:stCxn id="109" idx="3"/>
              <a:endCxn id="118"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BC318B2B-9F86-4C55-B45A-9A5FF04A4A81}"/>
                </a:ext>
              </a:extLst>
            </p:cNvPr>
            <p:cNvCxnSpPr>
              <a:cxnSpLocks/>
              <a:stCxn id="118" idx="7"/>
              <a:endCxn id="108"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BE474E5E-CC51-479B-A65A-F751DE4EAADE}"/>
                </a:ext>
              </a:extLst>
            </p:cNvPr>
            <p:cNvCxnSpPr>
              <a:stCxn id="111" idx="6"/>
              <a:endCxn id="108"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57EBDD27-0C5A-48AA-B527-59768B9EBB09}"/>
                </a:ext>
              </a:extLst>
            </p:cNvPr>
            <p:cNvCxnSpPr>
              <a:stCxn id="118" idx="5"/>
              <a:endCxn id="115"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C50495D-36A2-413C-9C0E-8D651AD16F02}"/>
                </a:ext>
              </a:extLst>
            </p:cNvPr>
            <p:cNvCxnSpPr>
              <a:cxnSpLocks/>
              <a:stCxn id="118" idx="6"/>
              <a:endCxn id="113"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AED2243-EB49-4701-BB1B-264966A17495}"/>
                </a:ext>
              </a:extLst>
            </p:cNvPr>
            <p:cNvCxnSpPr>
              <a:stCxn id="118" idx="1"/>
              <a:endCxn id="111"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A3BB4CC-DD51-4ACF-A2D5-CFE119215D29}"/>
                </a:ext>
              </a:extLst>
            </p:cNvPr>
            <p:cNvCxnSpPr>
              <a:stCxn id="117" idx="6"/>
              <a:endCxn id="118"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FBD920E5-AD41-4997-A4AD-66057A3F98C0}"/>
                </a:ext>
              </a:extLst>
            </p:cNvPr>
            <p:cNvCxnSpPr>
              <a:cxnSpLocks/>
              <a:stCxn id="117" idx="5"/>
              <a:endCxn id="110"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D8406A08-76DF-4751-8BAC-831F98AE77BA}"/>
                </a:ext>
              </a:extLst>
            </p:cNvPr>
            <p:cNvCxnSpPr>
              <a:stCxn id="110" idx="5"/>
              <a:endCxn id="116"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CAE5AEC3-A34B-4A1A-B6AF-8943036A3BEA}"/>
                </a:ext>
              </a:extLst>
            </p:cNvPr>
            <p:cNvCxnSpPr>
              <a:stCxn id="110" idx="6"/>
              <a:endCxn id="118"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00EB1324-ACC1-4703-A8FB-8D4ACC54274A}"/>
                </a:ext>
              </a:extLst>
            </p:cNvPr>
            <p:cNvCxnSpPr>
              <a:stCxn id="116" idx="7"/>
              <a:endCxn id="118"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2F88D9D0-1959-4506-93CB-4CFB21C577F9}"/>
                </a:ext>
              </a:extLst>
            </p:cNvPr>
            <p:cNvCxnSpPr>
              <a:cxnSpLocks/>
              <a:stCxn id="124" idx="7"/>
              <a:endCxn id="110"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2ECA9F5C-11DA-44BE-81E2-0A73148E3808}"/>
                </a:ext>
              </a:extLst>
            </p:cNvPr>
            <p:cNvCxnSpPr>
              <a:cxnSpLocks/>
              <a:stCxn id="119" idx="3"/>
              <a:endCxn id="123"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82F5E0AC-4B48-4533-AACF-90585715EC1C}"/>
                </a:ext>
              </a:extLst>
            </p:cNvPr>
            <p:cNvCxnSpPr>
              <a:stCxn id="111" idx="0"/>
              <a:endCxn id="112"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22985949-E059-480B-9133-8005C09371BE}"/>
                </a:ext>
              </a:extLst>
            </p:cNvPr>
            <p:cNvCxnSpPr>
              <a:stCxn id="112" idx="2"/>
              <a:endCxn id="119"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2C364E08-1405-4783-BD1E-FDE8115A7E08}"/>
                </a:ext>
              </a:extLst>
            </p:cNvPr>
            <p:cNvCxnSpPr>
              <a:cxnSpLocks/>
              <a:stCxn id="112" idx="1"/>
              <a:endCxn id="122"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6FA62EEB-67C9-40E0-B930-83603B972330}"/>
                </a:ext>
              </a:extLst>
            </p:cNvPr>
            <p:cNvCxnSpPr>
              <a:stCxn id="112" idx="6"/>
              <a:endCxn id="107"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C4A66BAF-A7F8-477B-BC63-5C0706FD76F7}"/>
                </a:ext>
              </a:extLst>
            </p:cNvPr>
            <p:cNvCxnSpPr>
              <a:stCxn id="113" idx="6"/>
              <a:endCxn id="114"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4299D543-244A-4173-99EC-BC9E4D3E6CE0}"/>
                </a:ext>
              </a:extLst>
            </p:cNvPr>
            <p:cNvCxnSpPr>
              <a:stCxn id="115" idx="7"/>
              <a:endCxn id="113"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54" name="TextBox 153">
              <a:extLst>
                <a:ext uri="{FF2B5EF4-FFF2-40B4-BE49-F238E27FC236}">
                  <a16:creationId xmlns:a16="http://schemas.microsoft.com/office/drawing/2014/main" id="{4A6567DB-1A50-44C6-BD9E-F4E24576323B}"/>
                </a:ext>
              </a:extLst>
            </p:cNvPr>
            <p:cNvSpPr txBox="1"/>
            <p:nvPr/>
          </p:nvSpPr>
          <p:spPr>
            <a:xfrm>
              <a:off x="10275951" y="3776479"/>
              <a:ext cx="686407"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155" name="TextBox 154">
              <a:extLst>
                <a:ext uri="{FF2B5EF4-FFF2-40B4-BE49-F238E27FC236}">
                  <a16:creationId xmlns:a16="http://schemas.microsoft.com/office/drawing/2014/main" id="{58B5FE11-9573-4A47-9F3D-5CA78391C829}"/>
                </a:ext>
              </a:extLst>
            </p:cNvPr>
            <p:cNvSpPr txBox="1"/>
            <p:nvPr/>
          </p:nvSpPr>
          <p:spPr>
            <a:xfrm>
              <a:off x="10374025" y="4422687"/>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156" name="TextBox 155">
              <a:extLst>
                <a:ext uri="{FF2B5EF4-FFF2-40B4-BE49-F238E27FC236}">
                  <a16:creationId xmlns:a16="http://schemas.microsoft.com/office/drawing/2014/main" id="{A1ACEB1E-2D9F-4920-933B-C285465A025F}"/>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157" name="TextBox 156">
              <a:extLst>
                <a:ext uri="{FF2B5EF4-FFF2-40B4-BE49-F238E27FC236}">
                  <a16:creationId xmlns:a16="http://schemas.microsoft.com/office/drawing/2014/main" id="{78FA5E92-FFB9-4DF0-B56D-7BC3A27046BB}"/>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158" name="TextBox 157">
              <a:extLst>
                <a:ext uri="{FF2B5EF4-FFF2-40B4-BE49-F238E27FC236}">
                  <a16:creationId xmlns:a16="http://schemas.microsoft.com/office/drawing/2014/main" id="{2B27502D-17C7-479E-A68D-B757A4FCC3C7}"/>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159" name="TextBox 158">
              <a:extLst>
                <a:ext uri="{FF2B5EF4-FFF2-40B4-BE49-F238E27FC236}">
                  <a16:creationId xmlns:a16="http://schemas.microsoft.com/office/drawing/2014/main" id="{4A928130-37FC-432A-8B9D-13BE5FB37E04}"/>
                </a:ext>
              </a:extLst>
            </p:cNvPr>
            <p:cNvSpPr txBox="1"/>
            <p:nvPr/>
          </p:nvSpPr>
          <p:spPr>
            <a:xfrm>
              <a:off x="6294788" y="4149461"/>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160" name="TextBox 159">
              <a:extLst>
                <a:ext uri="{FF2B5EF4-FFF2-40B4-BE49-F238E27FC236}">
                  <a16:creationId xmlns:a16="http://schemas.microsoft.com/office/drawing/2014/main" id="{6046496E-6917-4C0A-BAD9-E0378BB69887}"/>
                </a:ext>
              </a:extLst>
            </p:cNvPr>
            <p:cNvSpPr txBox="1"/>
            <p:nvPr/>
          </p:nvSpPr>
          <p:spPr>
            <a:xfrm>
              <a:off x="6131517" y="3552299"/>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161" name="TextBox 160">
              <a:extLst>
                <a:ext uri="{FF2B5EF4-FFF2-40B4-BE49-F238E27FC236}">
                  <a16:creationId xmlns:a16="http://schemas.microsoft.com/office/drawing/2014/main" id="{7D4A6EDA-8B72-4F2B-9477-269272CEAEAD}"/>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162" name="TextBox 161">
              <a:extLst>
                <a:ext uri="{FF2B5EF4-FFF2-40B4-BE49-F238E27FC236}">
                  <a16:creationId xmlns:a16="http://schemas.microsoft.com/office/drawing/2014/main" id="{BB2E05DF-FEA2-4B33-AD73-6A6F2102375B}"/>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163" name="TextBox 162">
              <a:extLst>
                <a:ext uri="{FF2B5EF4-FFF2-40B4-BE49-F238E27FC236}">
                  <a16:creationId xmlns:a16="http://schemas.microsoft.com/office/drawing/2014/main" id="{3C43DA16-E212-4B4F-A60E-5975646ABA61}"/>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164" name="Straight Connector 163">
              <a:extLst>
                <a:ext uri="{FF2B5EF4-FFF2-40B4-BE49-F238E27FC236}">
                  <a16:creationId xmlns:a16="http://schemas.microsoft.com/office/drawing/2014/main" id="{951E839F-9590-4E62-A7C0-B44C9BB28C9C}"/>
                </a:ext>
              </a:extLst>
            </p:cNvPr>
            <p:cNvCxnSpPr>
              <a:stCxn id="111" idx="3"/>
              <a:endCxn id="110"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165" name="TextBox 164">
              <a:extLst>
                <a:ext uri="{FF2B5EF4-FFF2-40B4-BE49-F238E27FC236}">
                  <a16:creationId xmlns:a16="http://schemas.microsoft.com/office/drawing/2014/main" id="{8EF7AAEB-C17C-4A0B-90C2-C3A894B63858}"/>
                </a:ext>
              </a:extLst>
            </p:cNvPr>
            <p:cNvSpPr txBox="1"/>
            <p:nvPr/>
          </p:nvSpPr>
          <p:spPr>
            <a:xfrm>
              <a:off x="8768679" y="3388081"/>
              <a:ext cx="950660" cy="588543"/>
            </a:xfrm>
            <a:prstGeom prst="rect">
              <a:avLst/>
            </a:prstGeom>
            <a:noFill/>
          </p:spPr>
          <p:txBody>
            <a:bodyPr wrap="none" lIns="91440" tIns="91440" rIns="91440" bIns="91440" rtlCol="0">
              <a:spAutoFit/>
            </a:bodyPr>
            <a:lstStyle/>
            <a:p>
              <a:pPr algn="ctr">
                <a:lnSpc>
                  <a:spcPct val="90000"/>
                </a:lnSpc>
                <a:spcAft>
                  <a:spcPts val="600"/>
                </a:spcAft>
              </a:pPr>
              <a:r>
                <a:rPr lang="en-US" sz="1000" dirty="0">
                  <a:latin typeface="+mj-lt"/>
                </a:rPr>
                <a:t>Microsoft</a:t>
              </a:r>
              <a:br>
                <a:rPr lang="en-US" sz="1000" dirty="0">
                  <a:latin typeface="+mj-lt"/>
                </a:rPr>
              </a:br>
              <a:r>
                <a:rPr lang="en-US" sz="1000" dirty="0">
                  <a:latin typeface="+mj-lt"/>
                </a:rPr>
                <a:t>Graph</a:t>
              </a:r>
            </a:p>
          </p:txBody>
        </p:sp>
        <p:cxnSp>
          <p:nvCxnSpPr>
            <p:cNvPr id="166" name="Straight Connector 165">
              <a:extLst>
                <a:ext uri="{FF2B5EF4-FFF2-40B4-BE49-F238E27FC236}">
                  <a16:creationId xmlns:a16="http://schemas.microsoft.com/office/drawing/2014/main" id="{75E2D7D1-836C-447B-98FC-7F38C39DC68A}"/>
                </a:ext>
              </a:extLst>
            </p:cNvPr>
            <p:cNvCxnSpPr>
              <a:endCxn id="112"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7" name="Group 4">
              <a:extLst>
                <a:ext uri="{FF2B5EF4-FFF2-40B4-BE49-F238E27FC236}">
                  <a16:creationId xmlns:a16="http://schemas.microsoft.com/office/drawing/2014/main" id="{9703C00D-73C0-48FB-A86C-F5FF5F9833EB}"/>
                </a:ext>
              </a:extLst>
            </p:cNvPr>
            <p:cNvGrpSpPr>
              <a:grpSpLocks noChangeAspect="1"/>
            </p:cNvGrpSpPr>
            <p:nvPr/>
          </p:nvGrpSpPr>
          <p:grpSpPr bwMode="auto">
            <a:xfrm>
              <a:off x="7141268" y="2550316"/>
              <a:ext cx="195262" cy="227011"/>
              <a:chOff x="4388" y="2056"/>
              <a:chExt cx="123" cy="143"/>
            </a:xfrm>
            <a:solidFill>
              <a:schemeClr val="bg2"/>
            </a:solidFill>
          </p:grpSpPr>
          <p:sp>
            <p:nvSpPr>
              <p:cNvPr id="207" name="Freeform 5">
                <a:extLst>
                  <a:ext uri="{FF2B5EF4-FFF2-40B4-BE49-F238E27FC236}">
                    <a16:creationId xmlns:a16="http://schemas.microsoft.com/office/drawing/2014/main" id="{B20CFC1A-3E69-442C-80B8-27896B5EB7E3}"/>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208" name="Rectangle 6">
                <a:extLst>
                  <a:ext uri="{FF2B5EF4-FFF2-40B4-BE49-F238E27FC236}">
                    <a16:creationId xmlns:a16="http://schemas.microsoft.com/office/drawing/2014/main" id="{CF616AEF-D676-49AA-B5B0-E9A699F9B392}"/>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9" name="Rectangle 7">
                <a:extLst>
                  <a:ext uri="{FF2B5EF4-FFF2-40B4-BE49-F238E27FC236}">
                    <a16:creationId xmlns:a16="http://schemas.microsoft.com/office/drawing/2014/main" id="{3843FE76-A48F-4587-80FC-05CE44183825}"/>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0" name="Rectangle 8">
                <a:extLst>
                  <a:ext uri="{FF2B5EF4-FFF2-40B4-BE49-F238E27FC236}">
                    <a16:creationId xmlns:a16="http://schemas.microsoft.com/office/drawing/2014/main" id="{86D3E560-BD56-41E6-8244-8050D14A3C9D}"/>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1" name="Rectangle 9">
                <a:extLst>
                  <a:ext uri="{FF2B5EF4-FFF2-40B4-BE49-F238E27FC236}">
                    <a16:creationId xmlns:a16="http://schemas.microsoft.com/office/drawing/2014/main" id="{F3ADD98D-253A-4E8D-9F8B-B0B7C836D81A}"/>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13">
              <a:extLst>
                <a:ext uri="{FF2B5EF4-FFF2-40B4-BE49-F238E27FC236}">
                  <a16:creationId xmlns:a16="http://schemas.microsoft.com/office/drawing/2014/main" id="{17E8D4A7-0326-463B-BCA1-690ECC3D65AB}"/>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169" name="Group 16">
              <a:extLst>
                <a:ext uri="{FF2B5EF4-FFF2-40B4-BE49-F238E27FC236}">
                  <a16:creationId xmlns:a16="http://schemas.microsoft.com/office/drawing/2014/main" id="{2CF8D2B5-1B23-414F-A0A8-288D5270A915}"/>
                </a:ext>
              </a:extLst>
            </p:cNvPr>
            <p:cNvGrpSpPr>
              <a:grpSpLocks noChangeAspect="1"/>
            </p:cNvGrpSpPr>
            <p:nvPr/>
          </p:nvGrpSpPr>
          <p:grpSpPr bwMode="auto">
            <a:xfrm>
              <a:off x="9175749" y="2946401"/>
              <a:ext cx="252412" cy="222250"/>
              <a:chOff x="5780" y="1856"/>
              <a:chExt cx="159" cy="140"/>
            </a:xfrm>
            <a:solidFill>
              <a:schemeClr val="bg2"/>
            </a:solidFill>
          </p:grpSpPr>
          <p:sp>
            <p:nvSpPr>
              <p:cNvPr id="192" name="Rectangle 17">
                <a:extLst>
                  <a:ext uri="{FF2B5EF4-FFF2-40B4-BE49-F238E27FC236}">
                    <a16:creationId xmlns:a16="http://schemas.microsoft.com/office/drawing/2014/main" id="{D9BD2F2E-2EEE-48C3-9581-DC17CA31D208}"/>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3" name="Rectangle 18">
                <a:extLst>
                  <a:ext uri="{FF2B5EF4-FFF2-40B4-BE49-F238E27FC236}">
                    <a16:creationId xmlns:a16="http://schemas.microsoft.com/office/drawing/2014/main" id="{D30BFFD8-D5DF-48CD-98F8-2A0449247247}"/>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4" name="Rectangle 19">
                <a:extLst>
                  <a:ext uri="{FF2B5EF4-FFF2-40B4-BE49-F238E27FC236}">
                    <a16:creationId xmlns:a16="http://schemas.microsoft.com/office/drawing/2014/main" id="{C08FA02A-EE33-4348-A395-1B5C0A251C0B}"/>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Rectangle 20">
                <a:extLst>
                  <a:ext uri="{FF2B5EF4-FFF2-40B4-BE49-F238E27FC236}">
                    <a16:creationId xmlns:a16="http://schemas.microsoft.com/office/drawing/2014/main" id="{F701D987-3967-4D60-87C8-D90B571C5736}"/>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Rectangle 21">
                <a:extLst>
                  <a:ext uri="{FF2B5EF4-FFF2-40B4-BE49-F238E27FC236}">
                    <a16:creationId xmlns:a16="http://schemas.microsoft.com/office/drawing/2014/main" id="{F9472A67-BBE1-4AAA-B145-3DD7C86601B0}"/>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Rectangle 22">
                <a:extLst>
                  <a:ext uri="{FF2B5EF4-FFF2-40B4-BE49-F238E27FC236}">
                    <a16:creationId xmlns:a16="http://schemas.microsoft.com/office/drawing/2014/main" id="{A03FAF12-C96B-4FBB-AC27-B5FDFAD89BA1}"/>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Rectangle 23">
                <a:extLst>
                  <a:ext uri="{FF2B5EF4-FFF2-40B4-BE49-F238E27FC236}">
                    <a16:creationId xmlns:a16="http://schemas.microsoft.com/office/drawing/2014/main" id="{1568B0A5-6DFA-4411-A4A4-8E6292CF1BA9}"/>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Rectangle 24">
                <a:extLst>
                  <a:ext uri="{FF2B5EF4-FFF2-40B4-BE49-F238E27FC236}">
                    <a16:creationId xmlns:a16="http://schemas.microsoft.com/office/drawing/2014/main" id="{5CEF12E8-A01E-4AE4-9A9B-36EE6D5C1836}"/>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0" name="Rectangle 25">
                <a:extLst>
                  <a:ext uri="{FF2B5EF4-FFF2-40B4-BE49-F238E27FC236}">
                    <a16:creationId xmlns:a16="http://schemas.microsoft.com/office/drawing/2014/main" id="{1F0C7B79-F236-4A6B-B62D-481B6112EF1E}"/>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1" name="Rectangle 26">
                <a:extLst>
                  <a:ext uri="{FF2B5EF4-FFF2-40B4-BE49-F238E27FC236}">
                    <a16:creationId xmlns:a16="http://schemas.microsoft.com/office/drawing/2014/main" id="{79BB2A93-DA0E-439E-95C6-525FB6741FD1}"/>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2" name="Rectangle 27">
                <a:extLst>
                  <a:ext uri="{FF2B5EF4-FFF2-40B4-BE49-F238E27FC236}">
                    <a16:creationId xmlns:a16="http://schemas.microsoft.com/office/drawing/2014/main" id="{065A0AFE-D5D4-4C09-BA0F-E2E595538CCF}"/>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3" name="Rectangle 28">
                <a:extLst>
                  <a:ext uri="{FF2B5EF4-FFF2-40B4-BE49-F238E27FC236}">
                    <a16:creationId xmlns:a16="http://schemas.microsoft.com/office/drawing/2014/main" id="{90FC6519-690D-48F1-BC7E-323DD1C35612}"/>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4" name="Rectangle 29">
                <a:extLst>
                  <a:ext uri="{FF2B5EF4-FFF2-40B4-BE49-F238E27FC236}">
                    <a16:creationId xmlns:a16="http://schemas.microsoft.com/office/drawing/2014/main" id="{F88A7C94-EB30-472B-B722-6317F1A460F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5" name="Rectangle 30">
                <a:extLst>
                  <a:ext uri="{FF2B5EF4-FFF2-40B4-BE49-F238E27FC236}">
                    <a16:creationId xmlns:a16="http://schemas.microsoft.com/office/drawing/2014/main" id="{57A7FB97-0AF8-44EE-8440-27510FED1CF6}"/>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6" name="Freeform 31">
                <a:extLst>
                  <a:ext uri="{FF2B5EF4-FFF2-40B4-BE49-F238E27FC236}">
                    <a16:creationId xmlns:a16="http://schemas.microsoft.com/office/drawing/2014/main" id="{8721B9AB-B89A-4CC9-9C3C-D0F0E68CFDB6}"/>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70" name="Freeform 35">
              <a:extLst>
                <a:ext uri="{FF2B5EF4-FFF2-40B4-BE49-F238E27FC236}">
                  <a16:creationId xmlns:a16="http://schemas.microsoft.com/office/drawing/2014/main" id="{35419E54-7C85-4608-A652-8603B8258AF3}"/>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1" name="Freeform 39">
              <a:extLst>
                <a:ext uri="{FF2B5EF4-FFF2-40B4-BE49-F238E27FC236}">
                  <a16:creationId xmlns:a16="http://schemas.microsoft.com/office/drawing/2014/main" id="{479CD445-FFFF-4055-8FCD-C2AC9A0ED86A}"/>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Freeform 43">
              <a:extLst>
                <a:ext uri="{FF2B5EF4-FFF2-40B4-BE49-F238E27FC236}">
                  <a16:creationId xmlns:a16="http://schemas.microsoft.com/office/drawing/2014/main" id="{754DBB99-79D5-406E-A026-B9FF4A59A1FB}"/>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Freeform 47">
              <a:extLst>
                <a:ext uri="{FF2B5EF4-FFF2-40B4-BE49-F238E27FC236}">
                  <a16:creationId xmlns:a16="http://schemas.microsoft.com/office/drawing/2014/main" id="{4A0CD248-31AB-42B0-A44A-B83D491EED9B}"/>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4" name="Freeform 51">
              <a:extLst>
                <a:ext uri="{FF2B5EF4-FFF2-40B4-BE49-F238E27FC236}">
                  <a16:creationId xmlns:a16="http://schemas.microsoft.com/office/drawing/2014/main" id="{CD776BC2-8922-4D6C-9631-6636FCB7579E}"/>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5" name="Freeform 55">
              <a:extLst>
                <a:ext uri="{FF2B5EF4-FFF2-40B4-BE49-F238E27FC236}">
                  <a16:creationId xmlns:a16="http://schemas.microsoft.com/office/drawing/2014/main" id="{697204EA-AB60-4166-B6CC-137279276AAF}"/>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6" name="Freeform 59">
              <a:extLst>
                <a:ext uri="{FF2B5EF4-FFF2-40B4-BE49-F238E27FC236}">
                  <a16:creationId xmlns:a16="http://schemas.microsoft.com/office/drawing/2014/main" id="{6D7030DA-F8F1-4E2A-A209-61D51FB75E4B}"/>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77" name="Freeform 63">
              <a:extLst>
                <a:ext uri="{FF2B5EF4-FFF2-40B4-BE49-F238E27FC236}">
                  <a16:creationId xmlns:a16="http://schemas.microsoft.com/office/drawing/2014/main" id="{E9D2B9AD-8285-4EAB-85AB-26182B2A5EA5}"/>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78" name="Group 177">
              <a:extLst>
                <a:ext uri="{FF2B5EF4-FFF2-40B4-BE49-F238E27FC236}">
                  <a16:creationId xmlns:a16="http://schemas.microsoft.com/office/drawing/2014/main" id="{FD3B1FCA-5396-482E-935F-5F766E822AAE}"/>
                </a:ext>
              </a:extLst>
            </p:cNvPr>
            <p:cNvGrpSpPr/>
            <p:nvPr/>
          </p:nvGrpSpPr>
          <p:grpSpPr>
            <a:xfrm>
              <a:off x="7035800" y="4556134"/>
              <a:ext cx="258763" cy="263526"/>
              <a:chOff x="7035800" y="4556134"/>
              <a:chExt cx="258763" cy="263526"/>
            </a:xfrm>
          </p:grpSpPr>
          <p:sp>
            <p:nvSpPr>
              <p:cNvPr id="187" name="Freeform 67">
                <a:extLst>
                  <a:ext uri="{FF2B5EF4-FFF2-40B4-BE49-F238E27FC236}">
                    <a16:creationId xmlns:a16="http://schemas.microsoft.com/office/drawing/2014/main" id="{B730CA35-AB5F-4F2B-9C64-89A6F06BFD60}"/>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88" name="Rectangle 68">
                <a:extLst>
                  <a:ext uri="{FF2B5EF4-FFF2-40B4-BE49-F238E27FC236}">
                    <a16:creationId xmlns:a16="http://schemas.microsoft.com/office/drawing/2014/main" id="{80A8C344-6C99-4CB8-82D6-54E746D344F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89" name="Freeform 69">
                <a:extLst>
                  <a:ext uri="{FF2B5EF4-FFF2-40B4-BE49-F238E27FC236}">
                    <a16:creationId xmlns:a16="http://schemas.microsoft.com/office/drawing/2014/main" id="{7A784F13-1707-485C-9B38-29D7CD48AE6A}"/>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0" name="Freeform 70">
                <a:extLst>
                  <a:ext uri="{FF2B5EF4-FFF2-40B4-BE49-F238E27FC236}">
                    <a16:creationId xmlns:a16="http://schemas.microsoft.com/office/drawing/2014/main" id="{AF355A5A-19F1-414A-B10C-EBF2D8BCBF3D}"/>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91" name="Freeform 71">
                <a:extLst>
                  <a:ext uri="{FF2B5EF4-FFF2-40B4-BE49-F238E27FC236}">
                    <a16:creationId xmlns:a16="http://schemas.microsoft.com/office/drawing/2014/main" id="{F58C58AD-E9BA-44B6-8FD1-99A1862A22FC}"/>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79" name="Group 74">
              <a:extLst>
                <a:ext uri="{FF2B5EF4-FFF2-40B4-BE49-F238E27FC236}">
                  <a16:creationId xmlns:a16="http://schemas.microsoft.com/office/drawing/2014/main" id="{7E224851-4AB9-4DD0-BFFE-396CE142D594}"/>
                </a:ext>
              </a:extLst>
            </p:cNvPr>
            <p:cNvGrpSpPr>
              <a:grpSpLocks noChangeAspect="1"/>
            </p:cNvGrpSpPr>
            <p:nvPr/>
          </p:nvGrpSpPr>
          <p:grpSpPr bwMode="auto">
            <a:xfrm>
              <a:off x="6945300" y="3624271"/>
              <a:ext cx="257175" cy="231776"/>
              <a:chOff x="4375" y="2283"/>
              <a:chExt cx="162" cy="146"/>
            </a:xfrm>
            <a:solidFill>
              <a:schemeClr val="bg2"/>
            </a:solidFill>
          </p:grpSpPr>
          <p:sp>
            <p:nvSpPr>
              <p:cNvPr id="181" name="Rectangle 75">
                <a:extLst>
                  <a:ext uri="{FF2B5EF4-FFF2-40B4-BE49-F238E27FC236}">
                    <a16:creationId xmlns:a16="http://schemas.microsoft.com/office/drawing/2014/main" id="{686B3EB2-DCAB-4815-B8C0-FAC118DED246}"/>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2" name="Rectangle 76">
                <a:extLst>
                  <a:ext uri="{FF2B5EF4-FFF2-40B4-BE49-F238E27FC236}">
                    <a16:creationId xmlns:a16="http://schemas.microsoft.com/office/drawing/2014/main" id="{15802DE0-E906-470B-A1FF-09E12191D305}"/>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3" name="Rectangle 77">
                <a:extLst>
                  <a:ext uri="{FF2B5EF4-FFF2-40B4-BE49-F238E27FC236}">
                    <a16:creationId xmlns:a16="http://schemas.microsoft.com/office/drawing/2014/main" id="{B23840C6-5E86-4E1D-8911-AD5E84515DD2}"/>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4" name="Rectangle 78">
                <a:extLst>
                  <a:ext uri="{FF2B5EF4-FFF2-40B4-BE49-F238E27FC236}">
                    <a16:creationId xmlns:a16="http://schemas.microsoft.com/office/drawing/2014/main" id="{0A03E02B-5D03-48DC-BDF2-B35916C5AF7D}"/>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5" name="Rectangle 79">
                <a:extLst>
                  <a:ext uri="{FF2B5EF4-FFF2-40B4-BE49-F238E27FC236}">
                    <a16:creationId xmlns:a16="http://schemas.microsoft.com/office/drawing/2014/main" id="{BD2C1F3F-7043-4E90-B1AC-A20BE044AB85}"/>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80">
                <a:extLst>
                  <a:ext uri="{FF2B5EF4-FFF2-40B4-BE49-F238E27FC236}">
                    <a16:creationId xmlns:a16="http://schemas.microsoft.com/office/drawing/2014/main" id="{FD2027D0-ADCC-4506-BE42-1BF40697536F}"/>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80" name="Freeform 85">
              <a:extLst>
                <a:ext uri="{FF2B5EF4-FFF2-40B4-BE49-F238E27FC236}">
                  <a16:creationId xmlns:a16="http://schemas.microsoft.com/office/drawing/2014/main" id="{07B2DAD2-4EEC-4147-9933-9713CE320060}"/>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pic>
        <p:nvPicPr>
          <p:cNvPr id="212" name="Picture 211">
            <a:extLst>
              <a:ext uri="{FF2B5EF4-FFF2-40B4-BE49-F238E27FC236}">
                <a16:creationId xmlns:a16="http://schemas.microsoft.com/office/drawing/2014/main" id="{D9DFABF8-2F57-4104-8E05-44B6BAB026D1}"/>
              </a:ext>
            </a:extLst>
          </p:cNvPr>
          <p:cNvPicPr>
            <a:picLocks noChangeAspect="1"/>
          </p:cNvPicPr>
          <p:nvPr/>
        </p:nvPicPr>
        <p:blipFill>
          <a:blip r:embed="rId2"/>
          <a:stretch>
            <a:fillRect/>
          </a:stretch>
        </p:blipFill>
        <p:spPr>
          <a:xfrm>
            <a:off x="693568" y="3721424"/>
            <a:ext cx="3951939" cy="2549739"/>
          </a:xfrm>
          <a:prstGeom prst="rect">
            <a:avLst/>
          </a:prstGeom>
        </p:spPr>
      </p:pic>
      <p:pic>
        <p:nvPicPr>
          <p:cNvPr id="9" name="Picture Placeholder 15">
            <a:extLst>
              <a:ext uri="{FF2B5EF4-FFF2-40B4-BE49-F238E27FC236}">
                <a16:creationId xmlns:a16="http://schemas.microsoft.com/office/drawing/2014/main" id="{0E635CB7-F583-4C56-BA8B-64385D6F17D7}"/>
              </a:ext>
            </a:extLst>
          </p:cNvPr>
          <p:cNvPicPr>
            <a:picLocks noChangeAspect="1"/>
          </p:cNvPicPr>
          <p:nvPr/>
        </p:nvPicPr>
        <p:blipFill rotWithShape="1">
          <a:blip r:embed="rId3"/>
          <a:srcRect l="967" r="14732" b="2860"/>
          <a:stretch/>
        </p:blipFill>
        <p:spPr>
          <a:xfrm>
            <a:off x="801355" y="3790253"/>
            <a:ext cx="3137347" cy="1807600"/>
          </a:xfrm>
          <a:prstGeom prst="rect">
            <a:avLst/>
          </a:prstGeom>
          <a:ln>
            <a:solidFill>
              <a:schemeClr val="tx1"/>
            </a:solidFill>
          </a:ln>
        </p:spPr>
      </p:pic>
      <p:pic>
        <p:nvPicPr>
          <p:cNvPr id="11" name="Picture 10">
            <a:extLst>
              <a:ext uri="{FF2B5EF4-FFF2-40B4-BE49-F238E27FC236}">
                <a16:creationId xmlns:a16="http://schemas.microsoft.com/office/drawing/2014/main" id="{24324D10-466E-475F-9889-0BA490271B87}"/>
              </a:ext>
            </a:extLst>
          </p:cNvPr>
          <p:cNvPicPr>
            <a:picLocks noChangeAspect="1"/>
          </p:cNvPicPr>
          <p:nvPr/>
        </p:nvPicPr>
        <p:blipFill>
          <a:blip r:embed="rId4">
            <a:duotone>
              <a:prstClr val="black"/>
              <a:schemeClr val="tx2">
                <a:tint val="45000"/>
                <a:satMod val="400000"/>
              </a:schemeClr>
            </a:duotone>
          </a:blip>
          <a:stretch>
            <a:fillRect/>
          </a:stretch>
        </p:blipFill>
        <p:spPr>
          <a:xfrm>
            <a:off x="4908759" y="1983991"/>
            <a:ext cx="780290" cy="780290"/>
          </a:xfrm>
          <a:prstGeom prst="rect">
            <a:avLst/>
          </a:prstGeom>
        </p:spPr>
      </p:pic>
      <p:cxnSp>
        <p:nvCxnSpPr>
          <p:cNvPr id="13" name="Straight Arrow Connector 12">
            <a:extLst>
              <a:ext uri="{FF2B5EF4-FFF2-40B4-BE49-F238E27FC236}">
                <a16:creationId xmlns:a16="http://schemas.microsoft.com/office/drawing/2014/main" id="{016FA41B-FBBB-4A0A-80BA-88DA8D585ED1}"/>
              </a:ext>
            </a:extLst>
          </p:cNvPr>
          <p:cNvCxnSpPr>
            <a:cxnSpLocks/>
          </p:cNvCxnSpPr>
          <p:nvPr/>
        </p:nvCxnSpPr>
        <p:spPr>
          <a:xfrm rot="600000" flipV="1">
            <a:off x="3148810" y="2448387"/>
            <a:ext cx="1507006" cy="1358099"/>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FD75C486-885A-431A-897D-97829CE9800F}"/>
              </a:ext>
            </a:extLst>
          </p:cNvPr>
          <p:cNvCxnSpPr>
            <a:cxnSpLocks/>
          </p:cNvCxnSpPr>
          <p:nvPr/>
        </p:nvCxnSpPr>
        <p:spPr>
          <a:xfrm flipV="1">
            <a:off x="3587760" y="2751719"/>
            <a:ext cx="1405601" cy="879165"/>
          </a:xfrm>
          <a:prstGeom prst="straightConnector1">
            <a:avLst/>
          </a:prstGeom>
          <a:ln w="38100">
            <a:solidFill>
              <a:schemeClr val="accent3">
                <a:lumMod val="50000"/>
              </a:schemeClr>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DD1CD05-CD26-4691-8AFC-A49F5A09B272}"/>
              </a:ext>
            </a:extLst>
          </p:cNvPr>
          <p:cNvCxnSpPr/>
          <p:nvPr/>
        </p:nvCxnSpPr>
        <p:spPr>
          <a:xfrm>
            <a:off x="4062940" y="4008185"/>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5BAFF9B3-47D5-4362-9463-76FC24182DC5}"/>
              </a:ext>
            </a:extLst>
          </p:cNvPr>
          <p:cNvCxnSpPr/>
          <p:nvPr/>
        </p:nvCxnSpPr>
        <p:spPr>
          <a:xfrm>
            <a:off x="4062940" y="4365556"/>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B511DDDF-BDB0-4B69-BB87-9FE8C20A1FDA}"/>
              </a:ext>
            </a:extLst>
          </p:cNvPr>
          <p:cNvCxnSpPr/>
          <p:nvPr/>
        </p:nvCxnSpPr>
        <p:spPr>
          <a:xfrm>
            <a:off x="4062940" y="5104348"/>
            <a:ext cx="3538356" cy="0"/>
          </a:xfrm>
          <a:prstGeom prst="straightConnector1">
            <a:avLst/>
          </a:prstGeom>
          <a:ln w="38100">
            <a:solidFill>
              <a:schemeClr val="accent3">
                <a:lumMod val="50000"/>
              </a:schemeClr>
            </a:solidFill>
            <a:prstDash val="sysDot"/>
            <a:headEnd type="none"/>
            <a:tailEnd type="arrow"/>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A35F4C1-322D-434C-A26A-37FAABCC7B6A}"/>
              </a:ext>
            </a:extLst>
          </p:cNvPr>
          <p:cNvCxnSpPr/>
          <p:nvPr/>
        </p:nvCxnSpPr>
        <p:spPr>
          <a:xfrm>
            <a:off x="4062940" y="5487320"/>
            <a:ext cx="3538356" cy="0"/>
          </a:xfrm>
          <a:prstGeom prst="straightConnector1">
            <a:avLst/>
          </a:prstGeom>
          <a:ln w="38100">
            <a:solidFill>
              <a:schemeClr val="accent1"/>
            </a:solidFill>
            <a:prstDash val="sysDot"/>
            <a:headEnd type="arrow"/>
            <a:tailEnd type="non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B468819-0D96-4BB2-B503-C54C0926682A}"/>
              </a:ext>
            </a:extLst>
          </p:cNvPr>
          <p:cNvSpPr txBox="1"/>
          <p:nvPr/>
        </p:nvSpPr>
        <p:spPr>
          <a:xfrm>
            <a:off x="2396237" y="2663650"/>
            <a:ext cx="157107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Sign in, get token</a:t>
            </a:r>
          </a:p>
        </p:txBody>
      </p:sp>
      <p:sp>
        <p:nvSpPr>
          <p:cNvPr id="16" name="TextBox 15">
            <a:extLst>
              <a:ext uri="{FF2B5EF4-FFF2-40B4-BE49-F238E27FC236}">
                <a16:creationId xmlns:a16="http://schemas.microsoft.com/office/drawing/2014/main" id="{D3FF0E16-4684-424B-AA32-46EC35882306}"/>
              </a:ext>
            </a:extLst>
          </p:cNvPr>
          <p:cNvSpPr txBox="1"/>
          <p:nvPr/>
        </p:nvSpPr>
        <p:spPr>
          <a:xfrm>
            <a:off x="4447066" y="3172367"/>
            <a:ext cx="1211998"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Access token</a:t>
            </a:r>
          </a:p>
        </p:txBody>
      </p:sp>
      <p:sp>
        <p:nvSpPr>
          <p:cNvPr id="21" name="TextBox 20">
            <a:extLst>
              <a:ext uri="{FF2B5EF4-FFF2-40B4-BE49-F238E27FC236}">
                <a16:creationId xmlns:a16="http://schemas.microsoft.com/office/drawing/2014/main" id="{6E1F3762-4494-4129-B3C6-E985192A2B28}"/>
              </a:ext>
            </a:extLst>
          </p:cNvPr>
          <p:cNvSpPr txBox="1"/>
          <p:nvPr/>
        </p:nvSpPr>
        <p:spPr>
          <a:xfrm>
            <a:off x="5871075" y="3818902"/>
            <a:ext cx="1309141"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Get my profile</a:t>
            </a:r>
          </a:p>
        </p:txBody>
      </p:sp>
      <p:sp>
        <p:nvSpPr>
          <p:cNvPr id="23" name="TextBox 22">
            <a:extLst>
              <a:ext uri="{FF2B5EF4-FFF2-40B4-BE49-F238E27FC236}">
                <a16:creationId xmlns:a16="http://schemas.microsoft.com/office/drawing/2014/main" id="{826066E5-29ED-4547-AACB-F1CDE654A579}"/>
              </a:ext>
            </a:extLst>
          </p:cNvPr>
          <p:cNvSpPr txBox="1"/>
          <p:nvPr/>
        </p:nvSpPr>
        <p:spPr>
          <a:xfrm>
            <a:off x="4483134" y="4158413"/>
            <a:ext cx="988540" cy="378565"/>
          </a:xfrm>
          <a:prstGeom prst="rect">
            <a:avLst/>
          </a:prstGeom>
          <a:solidFill>
            <a:schemeClr val="bg2"/>
          </a:solidFill>
        </p:spPr>
        <p:txBody>
          <a:bodyPr wrap="none" lIns="91440" tIns="91440" rIns="91440" bIns="91440" rtlCol="0">
            <a:spAutoFit/>
          </a:bodyPr>
          <a:lstStyle/>
          <a:p>
            <a:pPr>
              <a:lnSpc>
                <a:spcPct val="90000"/>
              </a:lnSpc>
              <a:spcAft>
                <a:spcPts val="600"/>
              </a:spcAft>
            </a:pPr>
            <a:r>
              <a:rPr lang="en-US" sz="1400" dirty="0"/>
              <a:t>My profile</a:t>
            </a:r>
          </a:p>
        </p:txBody>
      </p:sp>
      <p:sp>
        <p:nvSpPr>
          <p:cNvPr id="25" name="TextBox 24">
            <a:extLst>
              <a:ext uri="{FF2B5EF4-FFF2-40B4-BE49-F238E27FC236}">
                <a16:creationId xmlns:a16="http://schemas.microsoft.com/office/drawing/2014/main" id="{CFA29EBF-8251-4162-AC2F-7BFCD80AF084}"/>
              </a:ext>
            </a:extLst>
          </p:cNvPr>
          <p:cNvSpPr txBox="1"/>
          <p:nvPr/>
        </p:nvSpPr>
        <p:spPr>
          <a:xfrm>
            <a:off x="5278873" y="4711430"/>
            <a:ext cx="1924994" cy="572464"/>
          </a:xfrm>
          <a:prstGeom prst="rect">
            <a:avLst/>
          </a:prstGeom>
          <a:solidFill>
            <a:schemeClr val="bg2"/>
          </a:solidFill>
        </p:spPr>
        <p:txBody>
          <a:bodyPr wrap="square" lIns="91440" tIns="91440" rIns="91440" bIns="91440" rtlCol="0">
            <a:spAutoFit/>
          </a:bodyPr>
          <a:lstStyle/>
          <a:p>
            <a:pPr>
              <a:lnSpc>
                <a:spcPct val="90000"/>
              </a:lnSpc>
              <a:spcAft>
                <a:spcPts val="600"/>
              </a:spcAft>
            </a:pPr>
            <a:r>
              <a:rPr lang="en-US" sz="1400" dirty="0"/>
              <a:t>Get basic information about all users</a:t>
            </a:r>
          </a:p>
        </p:txBody>
      </p:sp>
      <p:sp>
        <p:nvSpPr>
          <p:cNvPr id="27" name="TextBox 26">
            <a:extLst>
              <a:ext uri="{FF2B5EF4-FFF2-40B4-BE49-F238E27FC236}">
                <a16:creationId xmlns:a16="http://schemas.microsoft.com/office/drawing/2014/main" id="{6BB1596A-36D5-458B-8D04-FFE4757A4EF9}"/>
              </a:ext>
            </a:extLst>
          </p:cNvPr>
          <p:cNvSpPr txBox="1"/>
          <p:nvPr/>
        </p:nvSpPr>
        <p:spPr>
          <a:xfrm>
            <a:off x="4601026" y="5289232"/>
            <a:ext cx="1209655" cy="572464"/>
          </a:xfrm>
          <a:prstGeom prst="rect">
            <a:avLst/>
          </a:prstGeom>
          <a:solidFill>
            <a:schemeClr val="bg2"/>
          </a:solidFill>
        </p:spPr>
        <p:txBody>
          <a:bodyPr wrap="square" lIns="91440" tIns="91440" rIns="91440" bIns="91440" rtlCol="0">
            <a:spAutoFit/>
          </a:bodyPr>
          <a:lstStyle/>
          <a:p>
            <a:pPr>
              <a:lnSpc>
                <a:spcPct val="90000"/>
              </a:lnSpc>
              <a:spcAft>
                <a:spcPts val="600"/>
              </a:spcAft>
            </a:pPr>
            <a:r>
              <a:rPr lang="en-US" sz="1400" dirty="0"/>
              <a:t>All users’ basic profile</a:t>
            </a:r>
          </a:p>
        </p:txBody>
      </p:sp>
      <p:cxnSp>
        <p:nvCxnSpPr>
          <p:cNvPr id="18" name="Straight Connector 17">
            <a:extLst>
              <a:ext uri="{FF2B5EF4-FFF2-40B4-BE49-F238E27FC236}">
                <a16:creationId xmlns:a16="http://schemas.microsoft.com/office/drawing/2014/main" id="{0F589252-7CD5-43B5-9FFE-7D6C84E8BF83}"/>
              </a:ext>
            </a:extLst>
          </p:cNvPr>
          <p:cNvCxnSpPr>
            <a:cxnSpLocks/>
          </p:cNvCxnSpPr>
          <p:nvPr/>
        </p:nvCxnSpPr>
        <p:spPr>
          <a:xfrm>
            <a:off x="465138" y="1797818"/>
            <a:ext cx="11533187" cy="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32690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a:t>Authorization code grant and v2 endpoint</a:t>
            </a:r>
            <a:endParaRPr lang="en-US" dirty="0"/>
          </a:p>
        </p:txBody>
      </p:sp>
      <p:grpSp>
        <p:nvGrpSpPr>
          <p:cNvPr id="2" name="Group 1">
            <a:extLst>
              <a:ext uri="{FF2B5EF4-FFF2-40B4-BE49-F238E27FC236}">
                <a16:creationId xmlns:a16="http://schemas.microsoft.com/office/drawing/2014/main" id="{206A22E7-92B5-4F50-BF46-C2774D22626D}"/>
              </a:ext>
            </a:extLst>
          </p:cNvPr>
          <p:cNvGrpSpPr/>
          <p:nvPr/>
        </p:nvGrpSpPr>
        <p:grpSpPr>
          <a:xfrm>
            <a:off x="377172" y="1295398"/>
            <a:ext cx="11808190" cy="5356468"/>
            <a:chOff x="377172" y="1295398"/>
            <a:chExt cx="11808190" cy="5356468"/>
          </a:xfrm>
        </p:grpSpPr>
        <p:sp>
          <p:nvSpPr>
            <p:cNvPr id="56" name="Rectangle 55"/>
            <p:cNvSpPr/>
            <p:nvPr/>
          </p:nvSpPr>
          <p:spPr bwMode="auto">
            <a:xfrm>
              <a:off x="4794857" y="2596138"/>
              <a:ext cx="2299311" cy="350865"/>
            </a:xfrm>
            <a:prstGeom prst="rect">
              <a:avLst/>
            </a:prstGeom>
            <a:solidFill>
              <a:schemeClr val="bg2">
                <a:lumMod val="95000"/>
              </a:schemeClr>
            </a:solidFill>
            <a:ln w="12700" cap="sq">
              <a:solidFill>
                <a:schemeClr val="accent1"/>
              </a:solidFill>
              <a:miter lim="800000"/>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91440" rIns="91440" bIns="91440" numCol="1" spcCol="0" rtlCol="0" fromWordArt="0" anchor="ctr" anchorCtr="0" forceAA="0" compatLnSpc="1">
              <a:prstTxWarp prst="textNoShape">
                <a:avLst/>
              </a:prstTxWarp>
              <a:spAutoFit/>
            </a:bodyPr>
            <a:lstStyle/>
            <a:p>
              <a:pPr algn="ctr" defTabSz="932472" fontAlgn="base">
                <a:lnSpc>
                  <a:spcPct val="90000"/>
                </a:lnSpc>
                <a:spcBef>
                  <a:spcPct val="0"/>
                </a:spcBef>
                <a:spcAft>
                  <a:spcPct val="0"/>
                </a:spcAft>
              </a:pPr>
              <a:r>
                <a:rPr lang="en-US" sz="1200" dirty="0">
                  <a:solidFill>
                    <a:schemeClr val="accent1"/>
                  </a:solidFill>
                  <a:latin typeface="+mj-lt"/>
                  <a:ea typeface="Segoe UI" pitchFamily="34" charset="0"/>
                  <a:cs typeface="Segoe UI" pitchFamily="34" charset="0"/>
                </a:rPr>
                <a:t>Sign in, consent</a:t>
              </a:r>
            </a:p>
          </p:txBody>
        </p:sp>
        <p:sp>
          <p:nvSpPr>
            <p:cNvPr id="25" name="Rectangle 24"/>
            <p:cNvSpPr/>
            <p:nvPr/>
          </p:nvSpPr>
          <p:spPr bwMode="auto">
            <a:xfrm>
              <a:off x="377172" y="1729507"/>
              <a:ext cx="1295892" cy="324985"/>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Application</a:t>
              </a:r>
            </a:p>
          </p:txBody>
        </p:sp>
        <p:sp>
          <p:nvSpPr>
            <p:cNvPr id="30" name="Rectangle 29"/>
            <p:cNvSpPr/>
            <p:nvPr/>
          </p:nvSpPr>
          <p:spPr bwMode="auto">
            <a:xfrm>
              <a:off x="9906252" y="1731773"/>
              <a:ext cx="2279110"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https://graph.microsoft.com</a:t>
              </a:r>
            </a:p>
          </p:txBody>
        </p:sp>
        <p:sp>
          <p:nvSpPr>
            <p:cNvPr id="52" name="Rectangle 51"/>
            <p:cNvSpPr/>
            <p:nvPr/>
          </p:nvSpPr>
          <p:spPr bwMode="auto">
            <a:xfrm>
              <a:off x="3115030" y="1295398"/>
              <a:ext cx="5698425" cy="360722"/>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400" dirty="0">
                  <a:solidFill>
                    <a:schemeClr val="tx2"/>
                  </a:solidFill>
                  <a:ea typeface="Segoe UI" pitchFamily="34" charset="0"/>
                  <a:cs typeface="Segoe UI" pitchFamily="34" charset="0"/>
                </a:rPr>
                <a:t>https://login.microsoftonline.com/common</a:t>
              </a:r>
            </a:p>
          </p:txBody>
        </p:sp>
        <p:sp>
          <p:nvSpPr>
            <p:cNvPr id="37" name="Rectangle 36"/>
            <p:cNvSpPr/>
            <p:nvPr/>
          </p:nvSpPr>
          <p:spPr bwMode="auto">
            <a:xfrm>
              <a:off x="3115030" y="1731773"/>
              <a:ext cx="2822307"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/common/OAuth/v2.0/authorize</a:t>
              </a:r>
            </a:p>
          </p:txBody>
        </p:sp>
        <p:sp>
          <p:nvSpPr>
            <p:cNvPr id="38" name="Rectangle 37"/>
            <p:cNvSpPr/>
            <p:nvPr/>
          </p:nvSpPr>
          <p:spPr bwMode="auto">
            <a:xfrm>
              <a:off x="5987590" y="1731773"/>
              <a:ext cx="2825865" cy="320453"/>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solidFill>
                    <a:schemeClr val="tx2"/>
                  </a:solidFill>
                  <a:ea typeface="Segoe UI" pitchFamily="34" charset="0"/>
                  <a:cs typeface="Segoe UI" pitchFamily="34" charset="0"/>
                </a:rPr>
                <a:t>/common/OAuth/v2.0/token</a:t>
              </a:r>
            </a:p>
          </p:txBody>
        </p:sp>
        <p:cxnSp>
          <p:nvCxnSpPr>
            <p:cNvPr id="41" name="Straight Connector 40"/>
            <p:cNvCxnSpPr>
              <a:cxnSpLocks/>
            </p:cNvCxnSpPr>
            <p:nvPr/>
          </p:nvCxnSpPr>
          <p:spPr>
            <a:xfrm>
              <a:off x="11545712"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a:cxnSpLocks/>
            </p:cNvCxnSpPr>
            <p:nvPr/>
          </p:nvCxnSpPr>
          <p:spPr>
            <a:xfrm>
              <a:off x="479485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a:cxnSpLocks/>
            </p:cNvCxnSpPr>
            <p:nvPr/>
          </p:nvCxnSpPr>
          <p:spPr>
            <a:xfrm>
              <a:off x="766616"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a:cxnSpLocks/>
            </p:cNvCxnSpPr>
            <p:nvPr/>
          </p:nvCxnSpPr>
          <p:spPr>
            <a:xfrm>
              <a:off x="7382615" y="2052226"/>
              <a:ext cx="0" cy="4535609"/>
            </a:xfrm>
            <a:prstGeom prst="line">
              <a:avLst/>
            </a:prstGeom>
            <a:ln w="381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a:off x="783423" y="2553206"/>
              <a:ext cx="3877826" cy="4708"/>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p:nvPr/>
          </p:nvCxnSpPr>
          <p:spPr>
            <a:xfrm>
              <a:off x="783423" y="4287127"/>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a:cxnSpLocks/>
            </p:cNvCxnSpPr>
            <p:nvPr/>
          </p:nvCxnSpPr>
          <p:spPr>
            <a:xfrm>
              <a:off x="861374" y="3050879"/>
              <a:ext cx="3900445"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p:nvPr/>
          </p:nvCxnSpPr>
          <p:spPr>
            <a:xfrm flipV="1">
              <a:off x="783423" y="3606119"/>
              <a:ext cx="6414160" cy="6842"/>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a:cxnSpLocks/>
            </p:cNvCxnSpPr>
            <p:nvPr/>
          </p:nvCxnSpPr>
          <p:spPr>
            <a:xfrm>
              <a:off x="861374" y="3754209"/>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a:cxnSpLocks/>
            </p:cNvCxnSpPr>
            <p:nvPr/>
          </p:nvCxnSpPr>
          <p:spPr>
            <a:xfrm>
              <a:off x="861374" y="4434938"/>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BB07CD71-251E-41AD-9A47-F8F51816F66C}"/>
                </a:ext>
              </a:extLst>
            </p:cNvPr>
            <p:cNvSpPr/>
            <p:nvPr/>
          </p:nvSpPr>
          <p:spPr bwMode="auto">
            <a:xfrm>
              <a:off x="783423" y="4837210"/>
              <a:ext cx="10762289" cy="334015"/>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algn="ctr" defTabSz="932472" fontAlgn="base">
                <a:lnSpc>
                  <a:spcPct val="90000"/>
                </a:lnSpc>
                <a:spcBef>
                  <a:spcPct val="0"/>
                </a:spcBef>
                <a:spcAft>
                  <a:spcPct val="0"/>
                </a:spcAft>
              </a:pPr>
              <a:r>
                <a:rPr lang="en-US" sz="1200" dirty="0">
                  <a:gradFill>
                    <a:gsLst>
                      <a:gs pos="0">
                        <a:srgbClr val="FFFFFF"/>
                      </a:gs>
                      <a:gs pos="100000">
                        <a:srgbClr val="FFFFFF"/>
                      </a:gs>
                    </a:gsLst>
                    <a:lin ang="5400000" scaled="0"/>
                  </a:gradFill>
                  <a:latin typeface="+mj-lt"/>
                  <a:ea typeface="Segoe UI" pitchFamily="34" charset="0"/>
                  <a:cs typeface="Segoe UI" pitchFamily="34" charset="0"/>
                </a:rPr>
                <a:t>Token expires</a:t>
              </a:r>
            </a:p>
          </p:txBody>
        </p:sp>
        <p:cxnSp>
          <p:nvCxnSpPr>
            <p:cNvPr id="28" name="Straight Arrow Connector 27"/>
            <p:cNvCxnSpPr>
              <a:cxnSpLocks/>
            </p:cNvCxnSpPr>
            <p:nvPr/>
          </p:nvCxnSpPr>
          <p:spPr>
            <a:xfrm>
              <a:off x="783423" y="5555738"/>
              <a:ext cx="6414160" cy="20954"/>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cxnSpLocks/>
            </p:cNvCxnSpPr>
            <p:nvPr/>
          </p:nvCxnSpPr>
          <p:spPr>
            <a:xfrm>
              <a:off x="861374" y="5715730"/>
              <a:ext cx="6521241"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p:nvPr/>
          </p:nvCxnSpPr>
          <p:spPr>
            <a:xfrm>
              <a:off x="783423" y="6135134"/>
              <a:ext cx="10449265" cy="5989"/>
            </a:xfrm>
            <a:prstGeom prst="straightConnector1">
              <a:avLst/>
            </a:prstGeom>
            <a:ln w="12700">
              <a:solidFill>
                <a:schemeClr val="tx2"/>
              </a:solidFill>
              <a:prstDash val="lgDash"/>
              <a:headEnd type="none"/>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cxnSpLocks/>
            </p:cNvCxnSpPr>
            <p:nvPr/>
          </p:nvCxnSpPr>
          <p:spPr>
            <a:xfrm>
              <a:off x="861374" y="6318310"/>
              <a:ext cx="10684338" cy="0"/>
            </a:xfrm>
            <a:prstGeom prst="straightConnector1">
              <a:avLst/>
            </a:prstGeom>
            <a:ln w="12700">
              <a:solidFill>
                <a:schemeClr val="tx2"/>
              </a:solidFill>
              <a:prstDash val="lgDash"/>
              <a:headEnd type="triangle"/>
              <a:tailEnd type="none"/>
            </a:ln>
          </p:spPr>
          <p:style>
            <a:lnRef idx="1">
              <a:schemeClr val="accent1"/>
            </a:lnRef>
            <a:fillRef idx="0">
              <a:schemeClr val="accent1"/>
            </a:fillRef>
            <a:effectRef idx="0">
              <a:schemeClr val="accent1"/>
            </a:effectRef>
            <a:fontRef idx="minor">
              <a:schemeClr val="tx1"/>
            </a:fontRef>
          </p:style>
        </p:cxnSp>
        <p:sp>
          <p:nvSpPr>
            <p:cNvPr id="87" name="TextBox 86"/>
            <p:cNvSpPr txBox="1"/>
            <p:nvPr/>
          </p:nvSpPr>
          <p:spPr>
            <a:xfrm>
              <a:off x="975857" y="3028000"/>
              <a:ext cx="1499128"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authorization code</a:t>
              </a:r>
            </a:p>
          </p:txBody>
        </p:sp>
        <p:sp>
          <p:nvSpPr>
            <p:cNvPr id="89" name="TextBox 88"/>
            <p:cNvSpPr txBox="1"/>
            <p:nvPr/>
          </p:nvSpPr>
          <p:spPr>
            <a:xfrm>
              <a:off x="2291349" y="3271138"/>
              <a:ext cx="7792518"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?scope=offline_access+openid+profile+User.Read+User.ReadBasic.All&amp;grant_type=</a:t>
              </a:r>
              <a:r>
                <a:rPr lang="en-US" sz="1200" i="1" dirty="0" err="1">
                  <a:solidFill>
                    <a:schemeClr val="tx2"/>
                  </a:solidFill>
                </a:rPr>
                <a:t>authorization_code&amp;code</a:t>
              </a:r>
              <a:r>
                <a:rPr lang="en-US" sz="1200" i="1" dirty="0">
                  <a:solidFill>
                    <a:schemeClr val="tx2"/>
                  </a:solidFill>
                </a:rPr>
                <a:t>=…</a:t>
              </a:r>
            </a:p>
          </p:txBody>
        </p:sp>
        <p:sp>
          <p:nvSpPr>
            <p:cNvPr id="91" name="TextBox 90"/>
            <p:cNvSpPr txBox="1"/>
            <p:nvPr/>
          </p:nvSpPr>
          <p:spPr>
            <a:xfrm>
              <a:off x="975857" y="3762549"/>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98" name="TextBox 97"/>
            <p:cNvSpPr txBox="1"/>
            <p:nvPr/>
          </p:nvSpPr>
          <p:spPr>
            <a:xfrm>
              <a:off x="6561509" y="3965878"/>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100" name="TextBox 99"/>
            <p:cNvSpPr txBox="1"/>
            <p:nvPr/>
          </p:nvSpPr>
          <p:spPr>
            <a:xfrm>
              <a:off x="975857" y="4407238"/>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sp>
          <p:nvSpPr>
            <p:cNvPr id="29" name="TextBox 28"/>
            <p:cNvSpPr txBox="1"/>
            <p:nvPr/>
          </p:nvSpPr>
          <p:spPr>
            <a:xfrm>
              <a:off x="3244240" y="5219710"/>
              <a:ext cx="3240824"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a:t>
              </a:r>
              <a:r>
                <a:rPr lang="en-US" sz="1200" i="1" dirty="0" err="1">
                  <a:solidFill>
                    <a:schemeClr val="tx2"/>
                  </a:solidFill>
                </a:rPr>
                <a:t>grant_type</a:t>
              </a:r>
              <a:r>
                <a:rPr lang="en-US" sz="1200" i="1" dirty="0">
                  <a:solidFill>
                    <a:schemeClr val="tx2"/>
                  </a:solidFill>
                </a:rPr>
                <a:t>=</a:t>
              </a:r>
              <a:r>
                <a:rPr lang="en-US" sz="1200" i="1" dirty="0" err="1">
                  <a:solidFill>
                    <a:schemeClr val="tx2"/>
                  </a:solidFill>
                </a:rPr>
                <a:t>refresh_token&amp;refresh_token</a:t>
              </a:r>
              <a:r>
                <a:rPr lang="en-US" sz="1200" i="1" dirty="0">
                  <a:solidFill>
                    <a:schemeClr val="tx2"/>
                  </a:solidFill>
                </a:rPr>
                <a:t>=…</a:t>
              </a:r>
            </a:p>
          </p:txBody>
        </p:sp>
        <p:sp>
          <p:nvSpPr>
            <p:cNvPr id="32" name="TextBox 31"/>
            <p:cNvSpPr txBox="1"/>
            <p:nvPr/>
          </p:nvSpPr>
          <p:spPr>
            <a:xfrm>
              <a:off x="975857" y="5699201"/>
              <a:ext cx="2776081"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err="1">
                  <a:solidFill>
                    <a:schemeClr val="tx2"/>
                  </a:solidFill>
                  <a:latin typeface="+mj-lt"/>
                </a:rPr>
                <a:t>access_token</a:t>
              </a:r>
              <a:r>
                <a:rPr lang="en-US" sz="1200" dirty="0">
                  <a:solidFill>
                    <a:schemeClr val="tx2"/>
                  </a:solidFill>
                  <a:latin typeface="+mj-lt"/>
                </a:rPr>
                <a:t>, </a:t>
              </a:r>
              <a:r>
                <a:rPr lang="en-US" sz="1200" dirty="0" err="1">
                  <a:solidFill>
                    <a:schemeClr val="tx2"/>
                  </a:solidFill>
                  <a:latin typeface="+mj-lt"/>
                </a:rPr>
                <a:t>refresh_token</a:t>
              </a:r>
              <a:r>
                <a:rPr lang="en-US" sz="1200" dirty="0">
                  <a:solidFill>
                    <a:schemeClr val="tx2"/>
                  </a:solidFill>
                  <a:latin typeface="+mj-lt"/>
                </a:rPr>
                <a:t>, </a:t>
              </a:r>
              <a:r>
                <a:rPr lang="en-US" sz="1200" dirty="0" err="1">
                  <a:solidFill>
                    <a:schemeClr val="tx2"/>
                  </a:solidFill>
                  <a:latin typeface="+mj-lt"/>
                </a:rPr>
                <a:t>id_token</a:t>
              </a:r>
              <a:endParaRPr lang="en-US" sz="1200" dirty="0">
                <a:solidFill>
                  <a:schemeClr val="tx2"/>
                </a:solidFill>
                <a:latin typeface="+mj-lt"/>
              </a:endParaRPr>
            </a:p>
          </p:txBody>
        </p:sp>
        <p:sp>
          <p:nvSpPr>
            <p:cNvPr id="34" name="TextBox 33"/>
            <p:cNvSpPr txBox="1"/>
            <p:nvPr/>
          </p:nvSpPr>
          <p:spPr>
            <a:xfrm>
              <a:off x="6561509" y="5813885"/>
              <a:ext cx="19468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accent1"/>
                  </a:solidFill>
                </a:rPr>
                <a:t>/v1.0/me     (access token)</a:t>
              </a:r>
            </a:p>
          </p:txBody>
        </p:sp>
        <p:sp>
          <p:nvSpPr>
            <p:cNvPr id="53" name="TextBox 52"/>
            <p:cNvSpPr txBox="1"/>
            <p:nvPr/>
          </p:nvSpPr>
          <p:spPr>
            <a:xfrm>
              <a:off x="2275565" y="2220140"/>
              <a:ext cx="7301551" cy="350865"/>
            </a:xfrm>
            <a:prstGeom prst="rect">
              <a:avLst/>
            </a:prstGeom>
            <a:noFill/>
          </p:spPr>
          <p:txBody>
            <a:bodyPr wrap="none" lIns="91440" tIns="91440" rIns="91440" bIns="91440" rtlCol="0" anchor="ctr">
              <a:spAutoFit/>
            </a:bodyPr>
            <a:lstStyle/>
            <a:p>
              <a:pPr>
                <a:lnSpc>
                  <a:spcPct val="90000"/>
                </a:lnSpc>
                <a:spcAft>
                  <a:spcPts val="600"/>
                </a:spcAft>
              </a:pPr>
              <a:r>
                <a:rPr lang="en-US" sz="1200" i="1" dirty="0">
                  <a:solidFill>
                    <a:schemeClr val="tx2"/>
                  </a:solidFill>
                </a:rPr>
                <a:t>?scope=offline_access+openid+profile+User.Read+User.ReadBasic.All&amp;response_type=</a:t>
              </a:r>
              <a:r>
                <a:rPr lang="en-US" sz="1200" i="1" dirty="0" err="1">
                  <a:solidFill>
                    <a:schemeClr val="tx2"/>
                  </a:solidFill>
                </a:rPr>
                <a:t>code&amp;client_id</a:t>
              </a:r>
              <a:r>
                <a:rPr lang="en-US" sz="1200" i="1" dirty="0">
                  <a:solidFill>
                    <a:schemeClr val="tx2"/>
                  </a:solidFill>
                </a:rPr>
                <a:t>=…</a:t>
              </a:r>
            </a:p>
          </p:txBody>
        </p:sp>
        <p:sp>
          <p:nvSpPr>
            <p:cNvPr id="55" name="TextBox 54"/>
            <p:cNvSpPr txBox="1"/>
            <p:nvPr/>
          </p:nvSpPr>
          <p:spPr>
            <a:xfrm>
              <a:off x="975857" y="6301001"/>
              <a:ext cx="1648080" cy="350865"/>
            </a:xfrm>
            <a:prstGeom prst="rect">
              <a:avLst/>
            </a:prstGeom>
            <a:noFill/>
          </p:spPr>
          <p:txBody>
            <a:bodyPr wrap="none" lIns="91440" tIns="91440" rIns="91440" bIns="91440" rtlCol="0" anchor="ctr">
              <a:spAutoFit/>
            </a:bodyPr>
            <a:lstStyle/>
            <a:p>
              <a:pPr>
                <a:lnSpc>
                  <a:spcPct val="90000"/>
                </a:lnSpc>
                <a:spcAft>
                  <a:spcPts val="600"/>
                </a:spcAft>
              </a:pPr>
              <a:r>
                <a:rPr lang="en-US" sz="1200" dirty="0">
                  <a:solidFill>
                    <a:schemeClr val="tx2"/>
                  </a:solidFill>
                  <a:latin typeface="+mj-lt"/>
                </a:rPr>
                <a:t>Current user’s profile</a:t>
              </a:r>
            </a:p>
          </p:txBody>
        </p:sp>
        <p:grpSp>
          <p:nvGrpSpPr>
            <p:cNvPr id="20" name="Group 19">
              <a:extLst>
                <a:ext uri="{FF2B5EF4-FFF2-40B4-BE49-F238E27FC236}">
                  <a16:creationId xmlns:a16="http://schemas.microsoft.com/office/drawing/2014/main" id="{7C4F8F78-EA97-420E-A81D-253210E71DA7}"/>
                </a:ext>
              </a:extLst>
            </p:cNvPr>
            <p:cNvGrpSpPr/>
            <p:nvPr/>
          </p:nvGrpSpPr>
          <p:grpSpPr>
            <a:xfrm>
              <a:off x="5100704" y="4740417"/>
              <a:ext cx="527602" cy="527600"/>
              <a:chOff x="4963878" y="4740417"/>
              <a:chExt cx="527602" cy="527600"/>
            </a:xfrm>
          </p:grpSpPr>
          <p:sp>
            <p:nvSpPr>
              <p:cNvPr id="19" name="Oval 18">
                <a:extLst>
                  <a:ext uri="{FF2B5EF4-FFF2-40B4-BE49-F238E27FC236}">
                    <a16:creationId xmlns:a16="http://schemas.microsoft.com/office/drawing/2014/main" id="{745CF6FF-C4DE-4397-B295-999F6A30AB37}"/>
                  </a:ext>
                </a:extLst>
              </p:cNvPr>
              <p:cNvSpPr/>
              <p:nvPr/>
            </p:nvSpPr>
            <p:spPr bwMode="auto">
              <a:xfrm>
                <a:off x="4963878" y="4740417"/>
                <a:ext cx="527602" cy="527600"/>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Freeform 5">
                <a:extLst>
                  <a:ext uri="{FF2B5EF4-FFF2-40B4-BE49-F238E27FC236}">
                    <a16:creationId xmlns:a16="http://schemas.microsoft.com/office/drawing/2014/main" id="{0B492FA2-0024-4F62-A1D6-6DF701BD8C48}"/>
                  </a:ext>
                </a:extLst>
              </p:cNvPr>
              <p:cNvSpPr>
                <a:spLocks noEditPoints="1"/>
              </p:cNvSpPr>
              <p:nvPr/>
            </p:nvSpPr>
            <p:spPr bwMode="auto">
              <a:xfrm>
                <a:off x="5052442" y="4839181"/>
                <a:ext cx="350472" cy="330072"/>
              </a:xfrm>
              <a:custGeom>
                <a:avLst/>
                <a:gdLst>
                  <a:gd name="T0" fmla="*/ 256 w 512"/>
                  <a:gd name="T1" fmla="*/ 512 h 512"/>
                  <a:gd name="T2" fmla="*/ 188 w 512"/>
                  <a:gd name="T3" fmla="*/ 503 h 512"/>
                  <a:gd name="T4" fmla="*/ 127 w 512"/>
                  <a:gd name="T5" fmla="*/ 478 h 512"/>
                  <a:gd name="T6" fmla="*/ 75 w 512"/>
                  <a:gd name="T7" fmla="*/ 438 h 512"/>
                  <a:gd name="T8" fmla="*/ 35 w 512"/>
                  <a:gd name="T9" fmla="*/ 386 h 512"/>
                  <a:gd name="T10" fmla="*/ 10 w 512"/>
                  <a:gd name="T11" fmla="*/ 324 h 512"/>
                  <a:gd name="T12" fmla="*/ 0 w 512"/>
                  <a:gd name="T13" fmla="*/ 256 h 512"/>
                  <a:gd name="T14" fmla="*/ 10 w 512"/>
                  <a:gd name="T15" fmla="*/ 188 h 512"/>
                  <a:gd name="T16" fmla="*/ 35 w 512"/>
                  <a:gd name="T17" fmla="*/ 127 h 512"/>
                  <a:gd name="T18" fmla="*/ 75 w 512"/>
                  <a:gd name="T19" fmla="*/ 75 h 512"/>
                  <a:gd name="T20" fmla="*/ 127 w 512"/>
                  <a:gd name="T21" fmla="*/ 35 h 512"/>
                  <a:gd name="T22" fmla="*/ 188 w 512"/>
                  <a:gd name="T23" fmla="*/ 10 h 512"/>
                  <a:gd name="T24" fmla="*/ 256 w 512"/>
                  <a:gd name="T25" fmla="*/ 0 h 512"/>
                  <a:gd name="T26" fmla="*/ 324 w 512"/>
                  <a:gd name="T27" fmla="*/ 10 h 512"/>
                  <a:gd name="T28" fmla="*/ 386 w 512"/>
                  <a:gd name="T29" fmla="*/ 35 h 512"/>
                  <a:gd name="T30" fmla="*/ 438 w 512"/>
                  <a:gd name="T31" fmla="*/ 75 h 512"/>
                  <a:gd name="T32" fmla="*/ 478 w 512"/>
                  <a:gd name="T33" fmla="*/ 127 h 512"/>
                  <a:gd name="T34" fmla="*/ 503 w 512"/>
                  <a:gd name="T35" fmla="*/ 188 h 512"/>
                  <a:gd name="T36" fmla="*/ 512 w 512"/>
                  <a:gd name="T37" fmla="*/ 256 h 512"/>
                  <a:gd name="T38" fmla="*/ 503 w 512"/>
                  <a:gd name="T39" fmla="*/ 325 h 512"/>
                  <a:gd name="T40" fmla="*/ 478 w 512"/>
                  <a:gd name="T41" fmla="*/ 386 h 512"/>
                  <a:gd name="T42" fmla="*/ 438 w 512"/>
                  <a:gd name="T43" fmla="*/ 438 h 512"/>
                  <a:gd name="T44" fmla="*/ 386 w 512"/>
                  <a:gd name="T45" fmla="*/ 478 h 512"/>
                  <a:gd name="T46" fmla="*/ 324 w 512"/>
                  <a:gd name="T47" fmla="*/ 503 h 512"/>
                  <a:gd name="T48" fmla="*/ 256 w 512"/>
                  <a:gd name="T49" fmla="*/ 512 h 512"/>
                  <a:gd name="T50" fmla="*/ 256 w 512"/>
                  <a:gd name="T51" fmla="*/ 32 h 512"/>
                  <a:gd name="T52" fmla="*/ 197 w 512"/>
                  <a:gd name="T53" fmla="*/ 40 h 512"/>
                  <a:gd name="T54" fmla="*/ 144 w 512"/>
                  <a:gd name="T55" fmla="*/ 63 h 512"/>
                  <a:gd name="T56" fmla="*/ 98 w 512"/>
                  <a:gd name="T57" fmla="*/ 98 h 512"/>
                  <a:gd name="T58" fmla="*/ 63 w 512"/>
                  <a:gd name="T59" fmla="*/ 144 h 512"/>
                  <a:gd name="T60" fmla="*/ 40 w 512"/>
                  <a:gd name="T61" fmla="*/ 197 h 512"/>
                  <a:gd name="T62" fmla="*/ 32 w 512"/>
                  <a:gd name="T63" fmla="*/ 256 h 512"/>
                  <a:gd name="T64" fmla="*/ 40 w 512"/>
                  <a:gd name="T65" fmla="*/ 316 h 512"/>
                  <a:gd name="T66" fmla="*/ 63 w 512"/>
                  <a:gd name="T67" fmla="*/ 369 h 512"/>
                  <a:gd name="T68" fmla="*/ 98 w 512"/>
                  <a:gd name="T69" fmla="*/ 415 h 512"/>
                  <a:gd name="T70" fmla="*/ 144 w 512"/>
                  <a:gd name="T71" fmla="*/ 450 h 512"/>
                  <a:gd name="T72" fmla="*/ 197 w 512"/>
                  <a:gd name="T73" fmla="*/ 472 h 512"/>
                  <a:gd name="T74" fmla="*/ 256 w 512"/>
                  <a:gd name="T75" fmla="*/ 480 h 512"/>
                  <a:gd name="T76" fmla="*/ 316 w 512"/>
                  <a:gd name="T77" fmla="*/ 472 h 512"/>
                  <a:gd name="T78" fmla="*/ 369 w 512"/>
                  <a:gd name="T79" fmla="*/ 450 h 512"/>
                  <a:gd name="T80" fmla="*/ 415 w 512"/>
                  <a:gd name="T81" fmla="*/ 415 h 512"/>
                  <a:gd name="T82" fmla="*/ 450 w 512"/>
                  <a:gd name="T83" fmla="*/ 369 h 512"/>
                  <a:gd name="T84" fmla="*/ 472 w 512"/>
                  <a:gd name="T85" fmla="*/ 316 h 512"/>
                  <a:gd name="T86" fmla="*/ 480 w 512"/>
                  <a:gd name="T87" fmla="*/ 256 h 512"/>
                  <a:gd name="T88" fmla="*/ 472 w 512"/>
                  <a:gd name="T89" fmla="*/ 197 h 512"/>
                  <a:gd name="T90" fmla="*/ 450 w 512"/>
                  <a:gd name="T91" fmla="*/ 144 h 512"/>
                  <a:gd name="T92" fmla="*/ 415 w 512"/>
                  <a:gd name="T93" fmla="*/ 98 h 512"/>
                  <a:gd name="T94" fmla="*/ 369 w 512"/>
                  <a:gd name="T95" fmla="*/ 63 h 512"/>
                  <a:gd name="T96" fmla="*/ 316 w 512"/>
                  <a:gd name="T97" fmla="*/ 40 h 512"/>
                  <a:gd name="T98" fmla="*/ 256 w 512"/>
                  <a:gd name="T99" fmla="*/ 32 h 512"/>
                  <a:gd name="T100" fmla="*/ 256 w 512"/>
                  <a:gd name="T101" fmla="*/ 256 h 512"/>
                  <a:gd name="T102" fmla="*/ 256 w 512"/>
                  <a:gd name="T103" fmla="*/ 96 h 512"/>
                  <a:gd name="T104" fmla="*/ 224 w 512"/>
                  <a:gd name="T105" fmla="*/ 96 h 512"/>
                  <a:gd name="T106" fmla="*/ 224 w 512"/>
                  <a:gd name="T107" fmla="*/ 288 h 512"/>
                  <a:gd name="T108" fmla="*/ 352 w 512"/>
                  <a:gd name="T109" fmla="*/ 288 h 512"/>
                  <a:gd name="T110" fmla="*/ 352 w 512"/>
                  <a:gd name="T111" fmla="*/ 256 h 512"/>
                  <a:gd name="T112" fmla="*/ 256 w 512"/>
                  <a:gd name="T113" fmla="*/ 25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12" h="512">
                    <a:moveTo>
                      <a:pt x="256" y="512"/>
                    </a:moveTo>
                    <a:cubicBezTo>
                      <a:pt x="233" y="512"/>
                      <a:pt x="210" y="509"/>
                      <a:pt x="188" y="503"/>
                    </a:cubicBezTo>
                    <a:cubicBezTo>
                      <a:pt x="167" y="497"/>
                      <a:pt x="146" y="489"/>
                      <a:pt x="127" y="478"/>
                    </a:cubicBezTo>
                    <a:cubicBezTo>
                      <a:pt x="108" y="467"/>
                      <a:pt x="91" y="453"/>
                      <a:pt x="75" y="438"/>
                    </a:cubicBezTo>
                    <a:cubicBezTo>
                      <a:pt x="60" y="422"/>
                      <a:pt x="46" y="405"/>
                      <a:pt x="35" y="386"/>
                    </a:cubicBezTo>
                    <a:cubicBezTo>
                      <a:pt x="24" y="367"/>
                      <a:pt x="16" y="346"/>
                      <a:pt x="10" y="324"/>
                    </a:cubicBezTo>
                    <a:cubicBezTo>
                      <a:pt x="4" y="303"/>
                      <a:pt x="0" y="280"/>
                      <a:pt x="0" y="256"/>
                    </a:cubicBezTo>
                    <a:cubicBezTo>
                      <a:pt x="0" y="233"/>
                      <a:pt x="4" y="210"/>
                      <a:pt x="10" y="188"/>
                    </a:cubicBezTo>
                    <a:cubicBezTo>
                      <a:pt x="16" y="167"/>
                      <a:pt x="24" y="146"/>
                      <a:pt x="35" y="127"/>
                    </a:cubicBezTo>
                    <a:cubicBezTo>
                      <a:pt x="46" y="108"/>
                      <a:pt x="60" y="91"/>
                      <a:pt x="75" y="75"/>
                    </a:cubicBezTo>
                    <a:cubicBezTo>
                      <a:pt x="91" y="60"/>
                      <a:pt x="108" y="46"/>
                      <a:pt x="127" y="35"/>
                    </a:cubicBezTo>
                    <a:cubicBezTo>
                      <a:pt x="146" y="24"/>
                      <a:pt x="167" y="16"/>
                      <a:pt x="188" y="10"/>
                    </a:cubicBezTo>
                    <a:cubicBezTo>
                      <a:pt x="210" y="4"/>
                      <a:pt x="233" y="0"/>
                      <a:pt x="256" y="0"/>
                    </a:cubicBezTo>
                    <a:cubicBezTo>
                      <a:pt x="280" y="0"/>
                      <a:pt x="303" y="4"/>
                      <a:pt x="324" y="10"/>
                    </a:cubicBezTo>
                    <a:cubicBezTo>
                      <a:pt x="346" y="16"/>
                      <a:pt x="367" y="24"/>
                      <a:pt x="386" y="35"/>
                    </a:cubicBezTo>
                    <a:cubicBezTo>
                      <a:pt x="405" y="46"/>
                      <a:pt x="422" y="60"/>
                      <a:pt x="438" y="75"/>
                    </a:cubicBezTo>
                    <a:cubicBezTo>
                      <a:pt x="453" y="91"/>
                      <a:pt x="467" y="108"/>
                      <a:pt x="478" y="127"/>
                    </a:cubicBezTo>
                    <a:cubicBezTo>
                      <a:pt x="489" y="146"/>
                      <a:pt x="497" y="167"/>
                      <a:pt x="503" y="188"/>
                    </a:cubicBezTo>
                    <a:cubicBezTo>
                      <a:pt x="509" y="210"/>
                      <a:pt x="512" y="233"/>
                      <a:pt x="512" y="256"/>
                    </a:cubicBezTo>
                    <a:cubicBezTo>
                      <a:pt x="512" y="280"/>
                      <a:pt x="509" y="303"/>
                      <a:pt x="503" y="325"/>
                    </a:cubicBezTo>
                    <a:cubicBezTo>
                      <a:pt x="497" y="346"/>
                      <a:pt x="489" y="367"/>
                      <a:pt x="478" y="386"/>
                    </a:cubicBezTo>
                    <a:cubicBezTo>
                      <a:pt x="467" y="405"/>
                      <a:pt x="453" y="422"/>
                      <a:pt x="438" y="438"/>
                    </a:cubicBezTo>
                    <a:cubicBezTo>
                      <a:pt x="422" y="453"/>
                      <a:pt x="405" y="467"/>
                      <a:pt x="386" y="478"/>
                    </a:cubicBezTo>
                    <a:cubicBezTo>
                      <a:pt x="367" y="489"/>
                      <a:pt x="346" y="497"/>
                      <a:pt x="324" y="503"/>
                    </a:cubicBezTo>
                    <a:cubicBezTo>
                      <a:pt x="303" y="509"/>
                      <a:pt x="280" y="512"/>
                      <a:pt x="256" y="512"/>
                    </a:cubicBezTo>
                    <a:close/>
                    <a:moveTo>
                      <a:pt x="256" y="32"/>
                    </a:moveTo>
                    <a:cubicBezTo>
                      <a:pt x="236" y="32"/>
                      <a:pt x="216" y="35"/>
                      <a:pt x="197" y="40"/>
                    </a:cubicBezTo>
                    <a:cubicBezTo>
                      <a:pt x="178" y="46"/>
                      <a:pt x="160" y="53"/>
                      <a:pt x="144" y="63"/>
                    </a:cubicBezTo>
                    <a:cubicBezTo>
                      <a:pt x="127" y="73"/>
                      <a:pt x="112" y="85"/>
                      <a:pt x="98" y="98"/>
                    </a:cubicBezTo>
                    <a:cubicBezTo>
                      <a:pt x="85" y="112"/>
                      <a:pt x="73" y="127"/>
                      <a:pt x="63" y="144"/>
                    </a:cubicBezTo>
                    <a:cubicBezTo>
                      <a:pt x="53" y="160"/>
                      <a:pt x="46" y="178"/>
                      <a:pt x="40" y="197"/>
                    </a:cubicBezTo>
                    <a:cubicBezTo>
                      <a:pt x="35" y="216"/>
                      <a:pt x="32" y="236"/>
                      <a:pt x="32" y="256"/>
                    </a:cubicBezTo>
                    <a:cubicBezTo>
                      <a:pt x="32" y="277"/>
                      <a:pt x="35" y="297"/>
                      <a:pt x="40" y="316"/>
                    </a:cubicBezTo>
                    <a:cubicBezTo>
                      <a:pt x="46" y="335"/>
                      <a:pt x="53" y="353"/>
                      <a:pt x="63" y="369"/>
                    </a:cubicBezTo>
                    <a:cubicBezTo>
                      <a:pt x="73" y="386"/>
                      <a:pt x="85" y="401"/>
                      <a:pt x="98" y="415"/>
                    </a:cubicBezTo>
                    <a:cubicBezTo>
                      <a:pt x="112" y="428"/>
                      <a:pt x="127" y="440"/>
                      <a:pt x="144" y="450"/>
                    </a:cubicBezTo>
                    <a:cubicBezTo>
                      <a:pt x="160" y="460"/>
                      <a:pt x="178" y="467"/>
                      <a:pt x="197" y="472"/>
                    </a:cubicBezTo>
                    <a:cubicBezTo>
                      <a:pt x="216" y="478"/>
                      <a:pt x="236" y="480"/>
                      <a:pt x="256" y="480"/>
                    </a:cubicBezTo>
                    <a:cubicBezTo>
                      <a:pt x="277" y="480"/>
                      <a:pt x="297" y="478"/>
                      <a:pt x="316" y="472"/>
                    </a:cubicBezTo>
                    <a:cubicBezTo>
                      <a:pt x="335" y="467"/>
                      <a:pt x="353" y="460"/>
                      <a:pt x="369" y="450"/>
                    </a:cubicBezTo>
                    <a:cubicBezTo>
                      <a:pt x="386" y="440"/>
                      <a:pt x="401" y="428"/>
                      <a:pt x="415" y="415"/>
                    </a:cubicBezTo>
                    <a:cubicBezTo>
                      <a:pt x="428" y="401"/>
                      <a:pt x="440" y="386"/>
                      <a:pt x="450" y="369"/>
                    </a:cubicBezTo>
                    <a:cubicBezTo>
                      <a:pt x="460" y="353"/>
                      <a:pt x="467" y="335"/>
                      <a:pt x="472" y="316"/>
                    </a:cubicBezTo>
                    <a:cubicBezTo>
                      <a:pt x="478" y="297"/>
                      <a:pt x="480" y="277"/>
                      <a:pt x="480" y="256"/>
                    </a:cubicBezTo>
                    <a:cubicBezTo>
                      <a:pt x="480" y="236"/>
                      <a:pt x="478" y="216"/>
                      <a:pt x="472" y="197"/>
                    </a:cubicBezTo>
                    <a:cubicBezTo>
                      <a:pt x="467" y="178"/>
                      <a:pt x="460" y="160"/>
                      <a:pt x="450" y="144"/>
                    </a:cubicBezTo>
                    <a:cubicBezTo>
                      <a:pt x="440" y="127"/>
                      <a:pt x="428" y="112"/>
                      <a:pt x="415" y="98"/>
                    </a:cubicBezTo>
                    <a:cubicBezTo>
                      <a:pt x="401" y="85"/>
                      <a:pt x="386" y="73"/>
                      <a:pt x="369" y="63"/>
                    </a:cubicBezTo>
                    <a:cubicBezTo>
                      <a:pt x="353" y="53"/>
                      <a:pt x="335" y="46"/>
                      <a:pt x="316" y="40"/>
                    </a:cubicBezTo>
                    <a:cubicBezTo>
                      <a:pt x="297" y="35"/>
                      <a:pt x="277" y="32"/>
                      <a:pt x="256" y="32"/>
                    </a:cubicBezTo>
                    <a:close/>
                    <a:moveTo>
                      <a:pt x="256" y="256"/>
                    </a:moveTo>
                    <a:lnTo>
                      <a:pt x="256" y="96"/>
                    </a:lnTo>
                    <a:lnTo>
                      <a:pt x="224" y="96"/>
                    </a:lnTo>
                    <a:lnTo>
                      <a:pt x="224" y="288"/>
                    </a:lnTo>
                    <a:lnTo>
                      <a:pt x="352" y="288"/>
                    </a:lnTo>
                    <a:lnTo>
                      <a:pt x="352" y="256"/>
                    </a:lnTo>
                    <a:lnTo>
                      <a:pt x="256"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spTree>
    <p:extLst>
      <p:ext uri="{BB962C8B-B14F-4D97-AF65-F5344CB8AC3E}">
        <p14:creationId xmlns:p14="http://schemas.microsoft.com/office/powerpoint/2010/main" val="3842099212"/>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Demo</a:t>
            </a:r>
            <a:endParaRPr lang="en-US" dirty="0"/>
          </a:p>
        </p:txBody>
      </p:sp>
    </p:spTree>
    <p:extLst>
      <p:ext uri="{BB962C8B-B14F-4D97-AF65-F5344CB8AC3E}">
        <p14:creationId xmlns:p14="http://schemas.microsoft.com/office/powerpoint/2010/main" val="2913580386"/>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Rectangle 84">
            <a:extLst>
              <a:ext uri="{FF2B5EF4-FFF2-40B4-BE49-F238E27FC236}">
                <a16:creationId xmlns:a16="http://schemas.microsoft.com/office/drawing/2014/main" id="{22307C8B-3189-4A75-A9D5-9D1C69B6CFA2}"/>
              </a:ext>
            </a:extLst>
          </p:cNvPr>
          <p:cNvSpPr/>
          <p:nvPr/>
        </p:nvSpPr>
        <p:spPr bwMode="auto">
          <a:xfrm>
            <a:off x="0" y="1555984"/>
            <a:ext cx="12436475" cy="4409954"/>
          </a:xfrm>
          <a:prstGeom prst="rect">
            <a:avLst/>
          </a:prstGeom>
          <a:solidFill>
            <a:schemeClr val="bg2">
              <a:lumMod val="95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p:nvPr>
        </p:nvSpPr>
        <p:spPr/>
        <p:txBody>
          <a:bodyPr/>
          <a:lstStyle/>
          <a:p>
            <a:r>
              <a:rPr lang="en-US" dirty="0"/>
              <a:t>Scenarios where this is useful</a:t>
            </a:r>
          </a:p>
        </p:txBody>
      </p:sp>
      <p:sp>
        <p:nvSpPr>
          <p:cNvPr id="84" name="Rectangle 83">
            <a:extLst>
              <a:ext uri="{FF2B5EF4-FFF2-40B4-BE49-F238E27FC236}">
                <a16:creationId xmlns:a16="http://schemas.microsoft.com/office/drawing/2014/main" id="{7DC0807D-F483-4B3A-9D39-57056144ED04}"/>
              </a:ext>
            </a:extLst>
          </p:cNvPr>
          <p:cNvSpPr/>
          <p:nvPr/>
        </p:nvSpPr>
        <p:spPr>
          <a:xfrm>
            <a:off x="1107164" y="4470470"/>
            <a:ext cx="4010581" cy="424732"/>
          </a:xfrm>
          <a:prstGeom prst="rect">
            <a:avLst/>
          </a:prstGeom>
        </p:spPr>
        <p:txBody>
          <a:bodyPr wrap="square">
            <a:spAutoFit/>
          </a:bodyPr>
          <a:lstStyle/>
          <a:p>
            <a:pPr>
              <a:lnSpc>
                <a:spcPct val="90000"/>
              </a:lnSpc>
              <a:spcBef>
                <a:spcPts val="1800"/>
              </a:spcBef>
            </a:pPr>
            <a:r>
              <a:rPr lang="en-US" sz="2400" dirty="0">
                <a:latin typeface="+mj-lt"/>
              </a:rPr>
              <a:t>And many more…</a:t>
            </a:r>
          </a:p>
        </p:txBody>
      </p:sp>
      <p:cxnSp>
        <p:nvCxnSpPr>
          <p:cNvPr id="87" name="Straight Connector 86">
            <a:extLst>
              <a:ext uri="{FF2B5EF4-FFF2-40B4-BE49-F238E27FC236}">
                <a16:creationId xmlns:a16="http://schemas.microsoft.com/office/drawing/2014/main" id="{222A73EA-4537-4DAA-A0B2-4FD8903489A9}"/>
              </a:ext>
            </a:extLst>
          </p:cNvPr>
          <p:cNvCxnSpPr>
            <a:cxnSpLocks/>
          </p:cNvCxnSpPr>
          <p:nvPr/>
        </p:nvCxnSpPr>
        <p:spPr>
          <a:xfrm>
            <a:off x="519434" y="1989952"/>
            <a:ext cx="0" cy="3000086"/>
          </a:xfrm>
          <a:prstGeom prst="line">
            <a:avLst/>
          </a:prstGeom>
          <a:ln w="50800">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169" name="Group 168">
            <a:extLst>
              <a:ext uri="{FF2B5EF4-FFF2-40B4-BE49-F238E27FC236}">
                <a16:creationId xmlns:a16="http://schemas.microsoft.com/office/drawing/2014/main" id="{9F766E4D-6A4C-4A97-B26A-84639E5D450A}"/>
              </a:ext>
            </a:extLst>
          </p:cNvPr>
          <p:cNvGrpSpPr/>
          <p:nvPr/>
        </p:nvGrpSpPr>
        <p:grpSpPr>
          <a:xfrm>
            <a:off x="6096784" y="1923914"/>
            <a:ext cx="5897942" cy="3691860"/>
            <a:chOff x="6176294" y="1923914"/>
            <a:chExt cx="5570206" cy="3486711"/>
          </a:xfrm>
        </p:grpSpPr>
        <p:sp>
          <p:nvSpPr>
            <p:cNvPr id="5" name="Oval 4">
              <a:extLst>
                <a:ext uri="{FF2B5EF4-FFF2-40B4-BE49-F238E27FC236}">
                  <a16:creationId xmlns:a16="http://schemas.microsoft.com/office/drawing/2014/main" id="{0B0200EE-5A9F-42B3-805E-14BD5B6CD9D8}"/>
                </a:ext>
              </a:extLst>
            </p:cNvPr>
            <p:cNvSpPr/>
            <p:nvPr/>
          </p:nvSpPr>
          <p:spPr bwMode="auto">
            <a:xfrm>
              <a:off x="9817038" y="217756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6" name="Oval 5">
              <a:extLst>
                <a:ext uri="{FF2B5EF4-FFF2-40B4-BE49-F238E27FC236}">
                  <a16:creationId xmlns:a16="http://schemas.microsoft.com/office/drawing/2014/main" id="{10346CB3-036B-40E7-B3D6-FDF6EAF7BAB9}"/>
                </a:ext>
              </a:extLst>
            </p:cNvPr>
            <p:cNvSpPr/>
            <p:nvPr/>
          </p:nvSpPr>
          <p:spPr bwMode="auto">
            <a:xfrm>
              <a:off x="10602279" y="3176420"/>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7" name="Oval 6">
              <a:extLst>
                <a:ext uri="{FF2B5EF4-FFF2-40B4-BE49-F238E27FC236}">
                  <a16:creationId xmlns:a16="http://schemas.microsoft.com/office/drawing/2014/main" id="{AD4A7508-280F-4BF2-A67F-98AF15F9F5C1}"/>
                </a:ext>
              </a:extLst>
            </p:cNvPr>
            <p:cNvSpPr/>
            <p:nvPr/>
          </p:nvSpPr>
          <p:spPr bwMode="auto">
            <a:xfrm>
              <a:off x="9042733" y="282235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8" name="Oval 7">
              <a:extLst>
                <a:ext uri="{FF2B5EF4-FFF2-40B4-BE49-F238E27FC236}">
                  <a16:creationId xmlns:a16="http://schemas.microsoft.com/office/drawing/2014/main" id="{46FB0DF8-5627-4F1D-9C17-F92D43EDA1E0}"/>
                </a:ext>
              </a:extLst>
            </p:cNvPr>
            <p:cNvSpPr/>
            <p:nvPr/>
          </p:nvSpPr>
          <p:spPr bwMode="auto">
            <a:xfrm>
              <a:off x="6913932" y="443847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Oval 8">
              <a:extLst>
                <a:ext uri="{FF2B5EF4-FFF2-40B4-BE49-F238E27FC236}">
                  <a16:creationId xmlns:a16="http://schemas.microsoft.com/office/drawing/2014/main" id="{C0F527CD-8AAC-4D6D-A75E-2EDA8B123E3A}"/>
                </a:ext>
              </a:extLst>
            </p:cNvPr>
            <p:cNvSpPr/>
            <p:nvPr/>
          </p:nvSpPr>
          <p:spPr bwMode="auto">
            <a:xfrm>
              <a:off x="7875262" y="312083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0" name="Oval 9">
              <a:extLst>
                <a:ext uri="{FF2B5EF4-FFF2-40B4-BE49-F238E27FC236}">
                  <a16:creationId xmlns:a16="http://schemas.microsoft.com/office/drawing/2014/main" id="{90468E6F-6802-4569-A14A-7AE4EB50802F}"/>
                </a:ext>
              </a:extLst>
            </p:cNvPr>
            <p:cNvSpPr/>
            <p:nvPr/>
          </p:nvSpPr>
          <p:spPr bwMode="auto">
            <a:xfrm>
              <a:off x="8061859" y="2267829"/>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1" name="Oval 10">
              <a:extLst>
                <a:ext uri="{FF2B5EF4-FFF2-40B4-BE49-F238E27FC236}">
                  <a16:creationId xmlns:a16="http://schemas.microsoft.com/office/drawing/2014/main" id="{CA79F910-26EB-4DC6-BCEA-478AB58F252D}"/>
                </a:ext>
              </a:extLst>
            </p:cNvPr>
            <p:cNvSpPr/>
            <p:nvPr/>
          </p:nvSpPr>
          <p:spPr bwMode="auto">
            <a:xfrm>
              <a:off x="9834769" y="3894408"/>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2" name="Oval 11">
              <a:extLst>
                <a:ext uri="{FF2B5EF4-FFF2-40B4-BE49-F238E27FC236}">
                  <a16:creationId xmlns:a16="http://schemas.microsoft.com/office/drawing/2014/main" id="{5B3D4982-86F9-4A61-9D2F-5860E5436600}"/>
                </a:ext>
              </a:extLst>
            </p:cNvPr>
            <p:cNvSpPr/>
            <p:nvPr/>
          </p:nvSpPr>
          <p:spPr bwMode="auto">
            <a:xfrm>
              <a:off x="11075963" y="408579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3" name="Oval 12">
              <a:extLst>
                <a:ext uri="{FF2B5EF4-FFF2-40B4-BE49-F238E27FC236}">
                  <a16:creationId xmlns:a16="http://schemas.microsoft.com/office/drawing/2014/main" id="{A6C43E53-0339-4FC8-AEEA-6FACDDE84C54}"/>
                </a:ext>
              </a:extLst>
            </p:cNvPr>
            <p:cNvSpPr/>
            <p:nvPr/>
          </p:nvSpPr>
          <p:spPr bwMode="auto">
            <a:xfrm>
              <a:off x="9256374" y="4707705"/>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4" name="Oval 13">
              <a:extLst>
                <a:ext uri="{FF2B5EF4-FFF2-40B4-BE49-F238E27FC236}">
                  <a16:creationId xmlns:a16="http://schemas.microsoft.com/office/drawing/2014/main" id="{8DF20B1E-E076-4DB1-8202-D2188C0686D5}"/>
                </a:ext>
              </a:extLst>
            </p:cNvPr>
            <p:cNvSpPr/>
            <p:nvPr/>
          </p:nvSpPr>
          <p:spPr bwMode="auto">
            <a:xfrm>
              <a:off x="7780784" y="4919074"/>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Oval 14">
              <a:extLst>
                <a:ext uri="{FF2B5EF4-FFF2-40B4-BE49-F238E27FC236}">
                  <a16:creationId xmlns:a16="http://schemas.microsoft.com/office/drawing/2014/main" id="{B4D5E32B-2C83-486E-B47A-8197D3610BE8}"/>
                </a:ext>
              </a:extLst>
            </p:cNvPr>
            <p:cNvSpPr/>
            <p:nvPr/>
          </p:nvSpPr>
          <p:spPr bwMode="auto">
            <a:xfrm>
              <a:off x="6813060" y="3504423"/>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6" name="Oval 15">
              <a:extLst>
                <a:ext uri="{FF2B5EF4-FFF2-40B4-BE49-F238E27FC236}">
                  <a16:creationId xmlns:a16="http://schemas.microsoft.com/office/drawing/2014/main" id="{0AAE7738-3F91-40B8-B335-EF1D4C5AB896}"/>
                </a:ext>
              </a:extLst>
            </p:cNvPr>
            <p:cNvSpPr/>
            <p:nvPr/>
          </p:nvSpPr>
          <p:spPr bwMode="auto">
            <a:xfrm>
              <a:off x="7943575" y="4076086"/>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7" name="Oval 16">
              <a:extLst>
                <a:ext uri="{FF2B5EF4-FFF2-40B4-BE49-F238E27FC236}">
                  <a16:creationId xmlns:a16="http://schemas.microsoft.com/office/drawing/2014/main" id="{B4440B84-920D-4C35-BE17-E50BE2F8EA20}"/>
                </a:ext>
              </a:extLst>
            </p:cNvPr>
            <p:cNvSpPr/>
            <p:nvPr/>
          </p:nvSpPr>
          <p:spPr bwMode="auto">
            <a:xfrm>
              <a:off x="6980258" y="2418282"/>
              <a:ext cx="508495" cy="491551"/>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Oval 17">
              <a:extLst>
                <a:ext uri="{FF2B5EF4-FFF2-40B4-BE49-F238E27FC236}">
                  <a16:creationId xmlns:a16="http://schemas.microsoft.com/office/drawing/2014/main" id="{2BEA8CB3-8948-426E-9FA9-41EBC30B44FD}"/>
                </a:ext>
              </a:extLst>
            </p:cNvPr>
            <p:cNvSpPr/>
            <p:nvPr/>
          </p:nvSpPr>
          <p:spPr bwMode="auto">
            <a:xfrm>
              <a:off x="10661188" y="2210253"/>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19" name="Oval 18">
              <a:extLst>
                <a:ext uri="{FF2B5EF4-FFF2-40B4-BE49-F238E27FC236}">
                  <a16:creationId xmlns:a16="http://schemas.microsoft.com/office/drawing/2014/main" id="{E4435CE3-5DA1-4B07-9D1E-6E109CEDA0F7}"/>
                </a:ext>
              </a:extLst>
            </p:cNvPr>
            <p:cNvSpPr/>
            <p:nvPr/>
          </p:nvSpPr>
          <p:spPr bwMode="auto">
            <a:xfrm>
              <a:off x="11518798" y="299828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0" name="Oval 19">
              <a:extLst>
                <a:ext uri="{FF2B5EF4-FFF2-40B4-BE49-F238E27FC236}">
                  <a16:creationId xmlns:a16="http://schemas.microsoft.com/office/drawing/2014/main" id="{81585289-3CD6-454C-AAFC-0DA4BEE32CF2}"/>
                </a:ext>
              </a:extLst>
            </p:cNvPr>
            <p:cNvSpPr/>
            <p:nvPr/>
          </p:nvSpPr>
          <p:spPr bwMode="auto">
            <a:xfrm>
              <a:off x="7630526" y="2042394"/>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1" name="Oval 20">
              <a:extLst>
                <a:ext uri="{FF2B5EF4-FFF2-40B4-BE49-F238E27FC236}">
                  <a16:creationId xmlns:a16="http://schemas.microsoft.com/office/drawing/2014/main" id="{D886683E-5CD2-43AE-A72D-A6232F84734B}"/>
                </a:ext>
              </a:extLst>
            </p:cNvPr>
            <p:cNvSpPr/>
            <p:nvPr/>
          </p:nvSpPr>
          <p:spPr bwMode="auto">
            <a:xfrm>
              <a:off x="6585360" y="3088418"/>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2" name="Oval 21">
              <a:extLst>
                <a:ext uri="{FF2B5EF4-FFF2-40B4-BE49-F238E27FC236}">
                  <a16:creationId xmlns:a16="http://schemas.microsoft.com/office/drawing/2014/main" id="{9B54695F-411F-40D8-9DEA-2B3E8575BC67}"/>
                </a:ext>
              </a:extLst>
            </p:cNvPr>
            <p:cNvSpPr/>
            <p:nvPr/>
          </p:nvSpPr>
          <p:spPr bwMode="auto">
            <a:xfrm>
              <a:off x="6275910" y="4935131"/>
              <a:ext cx="227702" cy="213309"/>
            </a:xfrm>
            <a:prstGeom prst="ellipse">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900" dirty="0" err="1">
                <a:gradFill>
                  <a:gsLst>
                    <a:gs pos="0">
                      <a:srgbClr val="FFFFFF"/>
                    </a:gs>
                    <a:gs pos="100000">
                      <a:srgbClr val="FFFFFF"/>
                    </a:gs>
                  </a:gsLst>
                  <a:lin ang="5400000" scaled="0"/>
                </a:gradFill>
                <a:ea typeface="Segoe UI" pitchFamily="34" charset="0"/>
                <a:cs typeface="Segoe UI" pitchFamily="34" charset="0"/>
              </a:endParaRPr>
            </a:p>
          </p:txBody>
        </p:sp>
        <p:sp>
          <p:nvSpPr>
            <p:cNvPr id="23" name="TextBox 22">
              <a:extLst>
                <a:ext uri="{FF2B5EF4-FFF2-40B4-BE49-F238E27FC236}">
                  <a16:creationId xmlns:a16="http://schemas.microsoft.com/office/drawing/2014/main" id="{EFD061D6-23B5-4777-998D-65AC751FCD1B}"/>
                </a:ext>
              </a:extLst>
            </p:cNvPr>
            <p:cNvSpPr txBox="1"/>
            <p:nvPr/>
          </p:nvSpPr>
          <p:spPr>
            <a:xfrm>
              <a:off x="9812337" y="1923914"/>
              <a:ext cx="553357" cy="309315"/>
            </a:xfrm>
            <a:prstGeom prst="rect">
              <a:avLst/>
            </a:prstGeom>
            <a:noFill/>
          </p:spPr>
          <p:txBody>
            <a:bodyPr wrap="none" lIns="91440" tIns="91440" rIns="91440" bIns="91440" rtlCol="0">
              <a:spAutoFit/>
            </a:bodyPr>
            <a:lstStyle/>
            <a:p>
              <a:pPr>
                <a:lnSpc>
                  <a:spcPct val="90000"/>
                </a:lnSpc>
                <a:spcAft>
                  <a:spcPts val="600"/>
                </a:spcAft>
              </a:pPr>
              <a:r>
                <a:rPr lang="en-US" sz="900" dirty="0"/>
                <a:t>Groups</a:t>
              </a:r>
            </a:p>
          </p:txBody>
        </p:sp>
        <p:sp>
          <p:nvSpPr>
            <p:cNvPr id="24" name="TextBox 23">
              <a:extLst>
                <a:ext uri="{FF2B5EF4-FFF2-40B4-BE49-F238E27FC236}">
                  <a16:creationId xmlns:a16="http://schemas.microsoft.com/office/drawing/2014/main" id="{4004951F-EA6E-4ED0-9D5F-9CD7B2878453}"/>
                </a:ext>
              </a:extLst>
            </p:cNvPr>
            <p:cNvSpPr txBox="1"/>
            <p:nvPr/>
          </p:nvSpPr>
          <p:spPr>
            <a:xfrm>
              <a:off x="10661188" y="2894457"/>
              <a:ext cx="405880" cy="309315"/>
            </a:xfrm>
            <a:prstGeom prst="rect">
              <a:avLst/>
            </a:prstGeom>
            <a:noFill/>
          </p:spPr>
          <p:txBody>
            <a:bodyPr wrap="none" lIns="91440" tIns="91440" rIns="91440" bIns="91440" rtlCol="0">
              <a:spAutoFit/>
            </a:bodyPr>
            <a:lstStyle/>
            <a:p>
              <a:pPr>
                <a:lnSpc>
                  <a:spcPct val="90000"/>
                </a:lnSpc>
                <a:spcAft>
                  <a:spcPts val="600"/>
                </a:spcAft>
              </a:pPr>
              <a:r>
                <a:rPr lang="en-US" sz="900" dirty="0"/>
                <a:t>Files</a:t>
              </a:r>
            </a:p>
          </p:txBody>
        </p:sp>
        <p:sp>
          <p:nvSpPr>
            <p:cNvPr id="25" name="TextBox 24">
              <a:extLst>
                <a:ext uri="{FF2B5EF4-FFF2-40B4-BE49-F238E27FC236}">
                  <a16:creationId xmlns:a16="http://schemas.microsoft.com/office/drawing/2014/main" id="{584AB3C4-1D98-48B4-B197-6C5EFC458338}"/>
                </a:ext>
              </a:extLst>
            </p:cNvPr>
            <p:cNvSpPr txBox="1"/>
            <p:nvPr/>
          </p:nvSpPr>
          <p:spPr>
            <a:xfrm>
              <a:off x="9513703" y="2913195"/>
              <a:ext cx="636713" cy="309315"/>
            </a:xfrm>
            <a:prstGeom prst="rect">
              <a:avLst/>
            </a:prstGeom>
            <a:noFill/>
          </p:spPr>
          <p:txBody>
            <a:bodyPr wrap="none" lIns="91440" tIns="91440" rIns="91440" bIns="91440" rtlCol="0">
              <a:spAutoFit/>
            </a:bodyPr>
            <a:lstStyle/>
            <a:p>
              <a:pPr>
                <a:lnSpc>
                  <a:spcPct val="90000"/>
                </a:lnSpc>
                <a:spcAft>
                  <a:spcPts val="600"/>
                </a:spcAft>
              </a:pPr>
              <a:r>
                <a:rPr lang="en-US" sz="900" dirty="0"/>
                <a:t>Calendar</a:t>
              </a:r>
            </a:p>
          </p:txBody>
        </p:sp>
        <p:cxnSp>
          <p:nvCxnSpPr>
            <p:cNvPr id="26" name="Straight Connector 25">
              <a:extLst>
                <a:ext uri="{FF2B5EF4-FFF2-40B4-BE49-F238E27FC236}">
                  <a16:creationId xmlns:a16="http://schemas.microsoft.com/office/drawing/2014/main" id="{3A44C71D-306B-4520-9D07-B5E2502A06FB}"/>
                </a:ext>
              </a:extLst>
            </p:cNvPr>
            <p:cNvCxnSpPr>
              <a:cxnSpLocks/>
              <a:stCxn id="5" idx="4"/>
              <a:endCxn id="7" idx="0"/>
            </p:cNvCxnSpPr>
            <p:nvPr/>
          </p:nvCxnSpPr>
          <p:spPr>
            <a:xfrm flipH="1">
              <a:off x="9296982" y="2669112"/>
              <a:ext cx="774312" cy="15324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6B603FF-D117-4046-9CE5-9E9A69BA45CE}"/>
                </a:ext>
              </a:extLst>
            </p:cNvPr>
            <p:cNvCxnSpPr>
              <a:cxnSpLocks/>
              <a:stCxn id="6" idx="1"/>
              <a:endCxn id="5" idx="4"/>
            </p:cNvCxnSpPr>
            <p:nvPr/>
          </p:nvCxnSpPr>
          <p:spPr>
            <a:xfrm flipH="1" flipV="1">
              <a:off x="10071294" y="2669112"/>
              <a:ext cx="605461" cy="5792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CD75BDB8-732C-4692-A403-5922545A4EA9}"/>
                </a:ext>
              </a:extLst>
            </p:cNvPr>
            <p:cNvCxnSpPr>
              <a:cxnSpLocks/>
              <a:stCxn id="18" idx="2"/>
              <a:endCxn id="5" idx="6"/>
            </p:cNvCxnSpPr>
            <p:nvPr/>
          </p:nvCxnSpPr>
          <p:spPr>
            <a:xfrm flipH="1">
              <a:off x="10325541" y="2316907"/>
              <a:ext cx="335647" cy="10642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5166C57-0436-4F9D-A067-BEC74C9A0215}"/>
                </a:ext>
              </a:extLst>
            </p:cNvPr>
            <p:cNvCxnSpPr>
              <a:cxnSpLocks/>
              <a:stCxn id="6" idx="7"/>
              <a:endCxn id="19" idx="2"/>
            </p:cNvCxnSpPr>
            <p:nvPr/>
          </p:nvCxnSpPr>
          <p:spPr>
            <a:xfrm flipV="1">
              <a:off x="11036314" y="3104939"/>
              <a:ext cx="482483" cy="143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0D93327-6B5C-4EA6-A029-421650A2A679}"/>
                </a:ext>
              </a:extLst>
            </p:cNvPr>
            <p:cNvCxnSpPr>
              <a:stCxn id="12" idx="0"/>
              <a:endCxn id="6" idx="4"/>
            </p:cNvCxnSpPr>
            <p:nvPr/>
          </p:nvCxnSpPr>
          <p:spPr>
            <a:xfrm flipH="1" flipV="1">
              <a:off x="10856535" y="3667963"/>
              <a:ext cx="473676" cy="41783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45E363E6-B82C-48DC-9F62-81826BC46FA1}"/>
                </a:ext>
              </a:extLst>
            </p:cNvPr>
            <p:cNvCxnSpPr>
              <a:cxnSpLocks/>
              <a:stCxn id="11" idx="7"/>
              <a:endCxn id="6" idx="3"/>
            </p:cNvCxnSpPr>
            <p:nvPr/>
          </p:nvCxnSpPr>
          <p:spPr>
            <a:xfrm flipV="1">
              <a:off x="10268797" y="3595977"/>
              <a:ext cx="407957" cy="37041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618F8D1-48F7-47A5-871F-1712E2CA0BC9}"/>
                </a:ext>
              </a:extLst>
            </p:cNvPr>
            <p:cNvCxnSpPr>
              <a:stCxn id="7" idx="5"/>
              <a:endCxn id="11" idx="0"/>
            </p:cNvCxnSpPr>
            <p:nvPr/>
          </p:nvCxnSpPr>
          <p:spPr>
            <a:xfrm>
              <a:off x="9476762" y="3241921"/>
              <a:ext cx="612256" cy="65248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0D1E7F8-AED4-488E-8217-278CB5659903}"/>
                </a:ext>
              </a:extLst>
            </p:cNvPr>
            <p:cNvCxnSpPr>
              <a:cxnSpLocks/>
              <a:stCxn id="7" idx="3"/>
              <a:endCxn id="16" idx="0"/>
            </p:cNvCxnSpPr>
            <p:nvPr/>
          </p:nvCxnSpPr>
          <p:spPr>
            <a:xfrm flipH="1">
              <a:off x="8197823" y="3241921"/>
              <a:ext cx="919378" cy="83416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CF72A99A-7A0E-40E6-9F76-2664047AA1CF}"/>
                </a:ext>
              </a:extLst>
            </p:cNvPr>
            <p:cNvCxnSpPr>
              <a:cxnSpLocks/>
              <a:stCxn id="16" idx="7"/>
              <a:endCxn id="6" idx="3"/>
            </p:cNvCxnSpPr>
            <p:nvPr/>
          </p:nvCxnSpPr>
          <p:spPr>
            <a:xfrm flipV="1">
              <a:off x="8377602" y="3595977"/>
              <a:ext cx="2299152" cy="55209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30BBE2F1-D225-40EC-9FEA-50DE1AF825B0}"/>
                </a:ext>
              </a:extLst>
            </p:cNvPr>
            <p:cNvCxnSpPr>
              <a:stCxn id="9" idx="6"/>
              <a:endCxn id="6" idx="2"/>
            </p:cNvCxnSpPr>
            <p:nvPr/>
          </p:nvCxnSpPr>
          <p:spPr>
            <a:xfrm>
              <a:off x="8383757" y="3366614"/>
              <a:ext cx="2218529" cy="55574"/>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B1276E91-1DC9-42BC-8587-D39CB795426D}"/>
                </a:ext>
              </a:extLst>
            </p:cNvPr>
            <p:cNvCxnSpPr>
              <a:stCxn id="16" idx="5"/>
              <a:endCxn id="13" idx="1"/>
            </p:cNvCxnSpPr>
            <p:nvPr/>
          </p:nvCxnSpPr>
          <p:spPr>
            <a:xfrm>
              <a:off x="8377602" y="4495651"/>
              <a:ext cx="953239" cy="2840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CB098AED-5628-40FA-B881-7971CBEC303F}"/>
                </a:ext>
              </a:extLst>
            </p:cNvPr>
            <p:cNvCxnSpPr>
              <a:cxnSpLocks/>
              <a:stCxn id="16" idx="6"/>
              <a:endCxn id="11" idx="2"/>
            </p:cNvCxnSpPr>
            <p:nvPr/>
          </p:nvCxnSpPr>
          <p:spPr>
            <a:xfrm flipV="1">
              <a:off x="8452070" y="4140183"/>
              <a:ext cx="1382698" cy="18167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539C5B2E-5E6B-43FB-BDFF-94A38C1D917A}"/>
                </a:ext>
              </a:extLst>
            </p:cNvPr>
            <p:cNvCxnSpPr>
              <a:stCxn id="16" idx="1"/>
              <a:endCxn id="9" idx="4"/>
            </p:cNvCxnSpPr>
            <p:nvPr/>
          </p:nvCxnSpPr>
          <p:spPr>
            <a:xfrm flipV="1">
              <a:off x="8018042" y="3612389"/>
              <a:ext cx="111468" cy="53568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762BB997-AEFF-4F6F-ADE3-BF92005788C1}"/>
                </a:ext>
              </a:extLst>
            </p:cNvPr>
            <p:cNvCxnSpPr>
              <a:stCxn id="15" idx="6"/>
              <a:endCxn id="16" idx="2"/>
            </p:cNvCxnSpPr>
            <p:nvPr/>
          </p:nvCxnSpPr>
          <p:spPr>
            <a:xfrm>
              <a:off x="7321556" y="3750197"/>
              <a:ext cx="622018" cy="57166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3AE579EF-8FA7-4920-B700-D6ACFF1C8675}"/>
                </a:ext>
              </a:extLst>
            </p:cNvPr>
            <p:cNvCxnSpPr>
              <a:cxnSpLocks/>
              <a:stCxn id="15" idx="5"/>
              <a:endCxn id="8" idx="0"/>
            </p:cNvCxnSpPr>
            <p:nvPr/>
          </p:nvCxnSpPr>
          <p:spPr>
            <a:xfrm flipH="1">
              <a:off x="7168181" y="3923987"/>
              <a:ext cx="78908" cy="51449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39278A7B-3B02-43F7-A0A6-F13B8B79CAE5}"/>
                </a:ext>
              </a:extLst>
            </p:cNvPr>
            <p:cNvCxnSpPr>
              <a:stCxn id="8" idx="5"/>
              <a:endCxn id="14" idx="1"/>
            </p:cNvCxnSpPr>
            <p:nvPr/>
          </p:nvCxnSpPr>
          <p:spPr>
            <a:xfrm>
              <a:off x="7347961" y="4858042"/>
              <a:ext cx="507291" cy="133019"/>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427FAB1F-5922-4A5B-BB36-619A44D322FE}"/>
                </a:ext>
              </a:extLst>
            </p:cNvPr>
            <p:cNvCxnSpPr>
              <a:stCxn id="8" idx="6"/>
              <a:endCxn id="16" idx="3"/>
            </p:cNvCxnSpPr>
            <p:nvPr/>
          </p:nvCxnSpPr>
          <p:spPr>
            <a:xfrm flipV="1">
              <a:off x="7422428" y="4495651"/>
              <a:ext cx="595615" cy="188602"/>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3D1E5E09-5AC0-42F8-B6F1-AB05B6B79527}"/>
                </a:ext>
              </a:extLst>
            </p:cNvPr>
            <p:cNvCxnSpPr>
              <a:stCxn id="14" idx="7"/>
              <a:endCxn id="16" idx="4"/>
            </p:cNvCxnSpPr>
            <p:nvPr/>
          </p:nvCxnSpPr>
          <p:spPr>
            <a:xfrm flipH="1" flipV="1">
              <a:off x="8197823" y="4567636"/>
              <a:ext cx="16988" cy="423423"/>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1302295-C8D9-48F9-9D82-68A426D4930A}"/>
                </a:ext>
              </a:extLst>
            </p:cNvPr>
            <p:cNvCxnSpPr>
              <a:cxnSpLocks/>
              <a:stCxn id="22" idx="7"/>
              <a:endCxn id="8" idx="2"/>
            </p:cNvCxnSpPr>
            <p:nvPr/>
          </p:nvCxnSpPr>
          <p:spPr>
            <a:xfrm flipV="1">
              <a:off x="6470265" y="4684252"/>
              <a:ext cx="443667" cy="282115"/>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A8647A37-1DA1-4BE1-AE8E-B35F4BC66178}"/>
                </a:ext>
              </a:extLst>
            </p:cNvPr>
            <p:cNvCxnSpPr>
              <a:cxnSpLocks/>
              <a:stCxn id="17" idx="3"/>
              <a:endCxn id="21" idx="7"/>
            </p:cNvCxnSpPr>
            <p:nvPr/>
          </p:nvCxnSpPr>
          <p:spPr>
            <a:xfrm flipH="1">
              <a:off x="6779714" y="2837847"/>
              <a:ext cx="275009" cy="28180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AE8AE25-3214-4F43-B354-B8921B3DE867}"/>
                </a:ext>
              </a:extLst>
            </p:cNvPr>
            <p:cNvCxnSpPr>
              <a:stCxn id="9" idx="0"/>
              <a:endCxn id="10" idx="4"/>
            </p:cNvCxnSpPr>
            <p:nvPr/>
          </p:nvCxnSpPr>
          <p:spPr>
            <a:xfrm flipV="1">
              <a:off x="8129510" y="2759380"/>
              <a:ext cx="186597" cy="36145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721F9D0A-40AA-4398-889B-26A5B9E054E2}"/>
                </a:ext>
              </a:extLst>
            </p:cNvPr>
            <p:cNvCxnSpPr>
              <a:stCxn id="10" idx="2"/>
              <a:endCxn id="17" idx="6"/>
            </p:cNvCxnSpPr>
            <p:nvPr/>
          </p:nvCxnSpPr>
          <p:spPr>
            <a:xfrm flipH="1">
              <a:off x="7488753" y="2513606"/>
              <a:ext cx="573107" cy="150451"/>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67EA15D-DCB1-4842-907B-8C6947462D44}"/>
                </a:ext>
              </a:extLst>
            </p:cNvPr>
            <p:cNvCxnSpPr>
              <a:cxnSpLocks/>
              <a:stCxn id="10" idx="1"/>
              <a:endCxn id="20" idx="5"/>
            </p:cNvCxnSpPr>
            <p:nvPr/>
          </p:nvCxnSpPr>
          <p:spPr>
            <a:xfrm flipH="1" flipV="1">
              <a:off x="7824882" y="2224466"/>
              <a:ext cx="311446" cy="11534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24A7382-35AF-4A0B-8EC4-E715D9514835}"/>
                </a:ext>
              </a:extLst>
            </p:cNvPr>
            <p:cNvCxnSpPr>
              <a:stCxn id="10" idx="6"/>
              <a:endCxn id="5" idx="2"/>
            </p:cNvCxnSpPr>
            <p:nvPr/>
          </p:nvCxnSpPr>
          <p:spPr>
            <a:xfrm flipV="1">
              <a:off x="8570354" y="2423336"/>
              <a:ext cx="1246692" cy="9026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8534C40-9B7F-487F-8986-A6E4F75A50FE}"/>
                </a:ext>
              </a:extLst>
            </p:cNvPr>
            <p:cNvCxnSpPr>
              <a:stCxn id="11" idx="6"/>
              <a:endCxn id="12" idx="2"/>
            </p:cNvCxnSpPr>
            <p:nvPr/>
          </p:nvCxnSpPr>
          <p:spPr>
            <a:xfrm>
              <a:off x="10343263" y="4140183"/>
              <a:ext cx="732700" cy="191386"/>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594A3E36-10E6-4BF3-9300-49713F5E9F18}"/>
                </a:ext>
              </a:extLst>
            </p:cNvPr>
            <p:cNvCxnSpPr>
              <a:stCxn id="13" idx="7"/>
              <a:endCxn id="11" idx="3"/>
            </p:cNvCxnSpPr>
            <p:nvPr/>
          </p:nvCxnSpPr>
          <p:spPr>
            <a:xfrm flipV="1">
              <a:off x="9690400" y="4313974"/>
              <a:ext cx="218836" cy="465717"/>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54AD8B61-08AC-4ED2-9772-6F9576A8A252}"/>
                </a:ext>
              </a:extLst>
            </p:cNvPr>
            <p:cNvSpPr txBox="1"/>
            <p:nvPr/>
          </p:nvSpPr>
          <p:spPr>
            <a:xfrm>
              <a:off x="10104332" y="3723795"/>
              <a:ext cx="686406" cy="309315"/>
            </a:xfrm>
            <a:prstGeom prst="rect">
              <a:avLst/>
            </a:prstGeom>
            <a:noFill/>
          </p:spPr>
          <p:txBody>
            <a:bodyPr wrap="none" lIns="91440" tIns="91440" rIns="91440" bIns="91440" rtlCol="0">
              <a:spAutoFit/>
            </a:bodyPr>
            <a:lstStyle/>
            <a:p>
              <a:pPr>
                <a:lnSpc>
                  <a:spcPct val="90000"/>
                </a:lnSpc>
                <a:spcAft>
                  <a:spcPts val="600"/>
                </a:spcAft>
              </a:pPr>
              <a:r>
                <a:rPr lang="en-US" sz="900" dirty="0"/>
                <a:t>Messages</a:t>
              </a:r>
            </a:p>
          </p:txBody>
        </p:sp>
        <p:sp>
          <p:nvSpPr>
            <p:cNvPr id="53" name="TextBox 52">
              <a:extLst>
                <a:ext uri="{FF2B5EF4-FFF2-40B4-BE49-F238E27FC236}">
                  <a16:creationId xmlns:a16="http://schemas.microsoft.com/office/drawing/2014/main" id="{EC7B2B53-0A47-452B-94E3-A398C5E274F2}"/>
                </a:ext>
              </a:extLst>
            </p:cNvPr>
            <p:cNvSpPr txBox="1"/>
            <p:nvPr/>
          </p:nvSpPr>
          <p:spPr>
            <a:xfrm>
              <a:off x="10519351" y="4394136"/>
              <a:ext cx="659155" cy="309315"/>
            </a:xfrm>
            <a:prstGeom prst="rect">
              <a:avLst/>
            </a:prstGeom>
            <a:noFill/>
          </p:spPr>
          <p:txBody>
            <a:bodyPr wrap="none" lIns="91440" tIns="91440" rIns="91440" bIns="91440" rtlCol="0">
              <a:spAutoFit/>
            </a:bodyPr>
            <a:lstStyle/>
            <a:p>
              <a:pPr>
                <a:lnSpc>
                  <a:spcPct val="90000"/>
                </a:lnSpc>
                <a:spcAft>
                  <a:spcPts val="600"/>
                </a:spcAft>
              </a:pPr>
              <a:r>
                <a:rPr lang="en-US" sz="900" dirty="0"/>
                <a:t>Meetings</a:t>
              </a:r>
            </a:p>
          </p:txBody>
        </p:sp>
        <p:sp>
          <p:nvSpPr>
            <p:cNvPr id="54" name="TextBox 53">
              <a:extLst>
                <a:ext uri="{FF2B5EF4-FFF2-40B4-BE49-F238E27FC236}">
                  <a16:creationId xmlns:a16="http://schemas.microsoft.com/office/drawing/2014/main" id="{E4980E59-99F3-4D52-840B-444740E18143}"/>
                </a:ext>
              </a:extLst>
            </p:cNvPr>
            <p:cNvSpPr txBox="1"/>
            <p:nvPr/>
          </p:nvSpPr>
          <p:spPr>
            <a:xfrm>
              <a:off x="8411867" y="4274591"/>
              <a:ext cx="413896" cy="309315"/>
            </a:xfrm>
            <a:prstGeom prst="rect">
              <a:avLst/>
            </a:prstGeom>
            <a:noFill/>
          </p:spPr>
          <p:txBody>
            <a:bodyPr wrap="none" lIns="91440" tIns="91440" rIns="91440" bIns="91440" rtlCol="0">
              <a:spAutoFit/>
            </a:bodyPr>
            <a:lstStyle/>
            <a:p>
              <a:pPr>
                <a:lnSpc>
                  <a:spcPct val="90000"/>
                </a:lnSpc>
                <a:spcAft>
                  <a:spcPts val="600"/>
                </a:spcAft>
              </a:pPr>
              <a:r>
                <a:rPr lang="en-US" sz="900" dirty="0"/>
                <a:t>User</a:t>
              </a:r>
            </a:p>
          </p:txBody>
        </p:sp>
        <p:sp>
          <p:nvSpPr>
            <p:cNvPr id="55" name="TextBox 54">
              <a:extLst>
                <a:ext uri="{FF2B5EF4-FFF2-40B4-BE49-F238E27FC236}">
                  <a16:creationId xmlns:a16="http://schemas.microsoft.com/office/drawing/2014/main" id="{DE42843C-A80F-4DE4-8C31-338AF0ED0806}"/>
                </a:ext>
              </a:extLst>
            </p:cNvPr>
            <p:cNvSpPr txBox="1"/>
            <p:nvPr/>
          </p:nvSpPr>
          <p:spPr>
            <a:xfrm>
              <a:off x="9733587" y="4819660"/>
              <a:ext cx="532518" cy="309315"/>
            </a:xfrm>
            <a:prstGeom prst="rect">
              <a:avLst/>
            </a:prstGeom>
            <a:noFill/>
          </p:spPr>
          <p:txBody>
            <a:bodyPr wrap="none" lIns="91440" tIns="91440" rIns="91440" bIns="91440" rtlCol="0">
              <a:spAutoFit/>
            </a:bodyPr>
            <a:lstStyle/>
            <a:p>
              <a:pPr>
                <a:lnSpc>
                  <a:spcPct val="90000"/>
                </a:lnSpc>
                <a:spcAft>
                  <a:spcPts val="600"/>
                </a:spcAft>
              </a:pPr>
              <a:r>
                <a:rPr lang="en-US" sz="900" dirty="0"/>
                <a:t>People</a:t>
              </a:r>
            </a:p>
          </p:txBody>
        </p:sp>
        <p:sp>
          <p:nvSpPr>
            <p:cNvPr id="56" name="TextBox 55">
              <a:extLst>
                <a:ext uri="{FF2B5EF4-FFF2-40B4-BE49-F238E27FC236}">
                  <a16:creationId xmlns:a16="http://schemas.microsoft.com/office/drawing/2014/main" id="{1FB6DACD-974B-43DA-8F7A-F20DA74D9FAF}"/>
                </a:ext>
              </a:extLst>
            </p:cNvPr>
            <p:cNvSpPr txBox="1"/>
            <p:nvPr/>
          </p:nvSpPr>
          <p:spPr>
            <a:xfrm>
              <a:off x="8251357" y="4952280"/>
              <a:ext cx="570990" cy="309315"/>
            </a:xfrm>
            <a:prstGeom prst="rect">
              <a:avLst/>
            </a:prstGeom>
            <a:noFill/>
          </p:spPr>
          <p:txBody>
            <a:bodyPr wrap="none" lIns="91440" tIns="91440" rIns="91440" bIns="91440" rtlCol="0">
              <a:spAutoFit/>
            </a:bodyPr>
            <a:lstStyle/>
            <a:p>
              <a:pPr>
                <a:lnSpc>
                  <a:spcPct val="90000"/>
                </a:lnSpc>
                <a:spcAft>
                  <a:spcPts val="600"/>
                </a:spcAft>
              </a:pPr>
              <a:r>
                <a:rPr lang="en-US" sz="900" dirty="0"/>
                <a:t>Devices</a:t>
              </a:r>
            </a:p>
          </p:txBody>
        </p:sp>
        <p:sp>
          <p:nvSpPr>
            <p:cNvPr id="57" name="TextBox 56">
              <a:extLst>
                <a:ext uri="{FF2B5EF4-FFF2-40B4-BE49-F238E27FC236}">
                  <a16:creationId xmlns:a16="http://schemas.microsoft.com/office/drawing/2014/main" id="{94419FF5-5831-4AAF-ACF8-A10157C28B40}"/>
                </a:ext>
              </a:extLst>
            </p:cNvPr>
            <p:cNvSpPr txBox="1"/>
            <p:nvPr/>
          </p:nvSpPr>
          <p:spPr>
            <a:xfrm>
              <a:off x="6176294" y="4321860"/>
              <a:ext cx="723275" cy="309315"/>
            </a:xfrm>
            <a:prstGeom prst="rect">
              <a:avLst/>
            </a:prstGeom>
            <a:noFill/>
          </p:spPr>
          <p:txBody>
            <a:bodyPr wrap="none" lIns="91440" tIns="91440" rIns="91440" bIns="91440" rtlCol="0">
              <a:spAutoFit/>
            </a:bodyPr>
            <a:lstStyle/>
            <a:p>
              <a:pPr>
                <a:lnSpc>
                  <a:spcPct val="90000"/>
                </a:lnSpc>
                <a:spcAft>
                  <a:spcPts val="600"/>
                </a:spcAft>
              </a:pPr>
              <a:r>
                <a:rPr lang="en-US" sz="900" dirty="0"/>
                <a:t>Coworkers</a:t>
              </a:r>
            </a:p>
          </p:txBody>
        </p:sp>
        <p:sp>
          <p:nvSpPr>
            <p:cNvPr id="58" name="TextBox 57">
              <a:extLst>
                <a:ext uri="{FF2B5EF4-FFF2-40B4-BE49-F238E27FC236}">
                  <a16:creationId xmlns:a16="http://schemas.microsoft.com/office/drawing/2014/main" id="{E9BF651E-BB2B-42CB-8388-04CD5750259F}"/>
                </a:ext>
              </a:extLst>
            </p:cNvPr>
            <p:cNvSpPr txBox="1"/>
            <p:nvPr/>
          </p:nvSpPr>
          <p:spPr>
            <a:xfrm>
              <a:off x="6210358" y="3553675"/>
              <a:ext cx="579005" cy="309315"/>
            </a:xfrm>
            <a:prstGeom prst="rect">
              <a:avLst/>
            </a:prstGeom>
            <a:noFill/>
          </p:spPr>
          <p:txBody>
            <a:bodyPr wrap="none" lIns="91440" tIns="91440" rIns="91440" bIns="91440" rtlCol="0">
              <a:spAutoFit/>
            </a:bodyPr>
            <a:lstStyle/>
            <a:p>
              <a:pPr>
                <a:lnSpc>
                  <a:spcPct val="90000"/>
                </a:lnSpc>
                <a:spcAft>
                  <a:spcPts val="600"/>
                </a:spcAft>
              </a:pPr>
              <a:r>
                <a:rPr lang="en-US" sz="900" dirty="0"/>
                <a:t>Insights</a:t>
              </a:r>
            </a:p>
          </p:txBody>
        </p:sp>
        <p:sp>
          <p:nvSpPr>
            <p:cNvPr id="59" name="TextBox 58">
              <a:extLst>
                <a:ext uri="{FF2B5EF4-FFF2-40B4-BE49-F238E27FC236}">
                  <a16:creationId xmlns:a16="http://schemas.microsoft.com/office/drawing/2014/main" id="{830DDB20-4AB1-456A-9BE0-3F985DE44C86}"/>
                </a:ext>
              </a:extLst>
            </p:cNvPr>
            <p:cNvSpPr txBox="1"/>
            <p:nvPr/>
          </p:nvSpPr>
          <p:spPr>
            <a:xfrm>
              <a:off x="7321555" y="2786752"/>
              <a:ext cx="470000" cy="309315"/>
            </a:xfrm>
            <a:prstGeom prst="rect">
              <a:avLst/>
            </a:prstGeom>
            <a:noFill/>
          </p:spPr>
          <p:txBody>
            <a:bodyPr wrap="none" lIns="91440" tIns="91440" rIns="91440" bIns="91440" rtlCol="0">
              <a:spAutoFit/>
            </a:bodyPr>
            <a:lstStyle/>
            <a:p>
              <a:pPr>
                <a:lnSpc>
                  <a:spcPct val="90000"/>
                </a:lnSpc>
                <a:spcAft>
                  <a:spcPts val="600"/>
                </a:spcAft>
              </a:pPr>
              <a:r>
                <a:rPr lang="en-US" sz="900" dirty="0"/>
                <a:t>Chats</a:t>
              </a:r>
            </a:p>
          </p:txBody>
        </p:sp>
        <p:sp>
          <p:nvSpPr>
            <p:cNvPr id="60" name="TextBox 59">
              <a:extLst>
                <a:ext uri="{FF2B5EF4-FFF2-40B4-BE49-F238E27FC236}">
                  <a16:creationId xmlns:a16="http://schemas.microsoft.com/office/drawing/2014/main" id="{7F8EAA2D-E9E3-4846-808F-C915D7C4FF2C}"/>
                </a:ext>
              </a:extLst>
            </p:cNvPr>
            <p:cNvSpPr txBox="1"/>
            <p:nvPr/>
          </p:nvSpPr>
          <p:spPr>
            <a:xfrm>
              <a:off x="8262324" y="2001156"/>
              <a:ext cx="514885" cy="309315"/>
            </a:xfrm>
            <a:prstGeom prst="rect">
              <a:avLst/>
            </a:prstGeom>
            <a:noFill/>
          </p:spPr>
          <p:txBody>
            <a:bodyPr wrap="none" lIns="91440" tIns="91440" rIns="91440" bIns="91440" rtlCol="0">
              <a:spAutoFit/>
            </a:bodyPr>
            <a:lstStyle/>
            <a:p>
              <a:pPr>
                <a:lnSpc>
                  <a:spcPct val="90000"/>
                </a:lnSpc>
                <a:spcAft>
                  <a:spcPts val="600"/>
                </a:spcAft>
              </a:pPr>
              <a:r>
                <a:rPr lang="en-US" sz="900" dirty="0"/>
                <a:t>Teams</a:t>
              </a:r>
            </a:p>
          </p:txBody>
        </p:sp>
        <p:sp>
          <p:nvSpPr>
            <p:cNvPr id="61" name="TextBox 60">
              <a:extLst>
                <a:ext uri="{FF2B5EF4-FFF2-40B4-BE49-F238E27FC236}">
                  <a16:creationId xmlns:a16="http://schemas.microsoft.com/office/drawing/2014/main" id="{2E98EBE7-1823-448F-B773-CD43FA81CAB7}"/>
                </a:ext>
              </a:extLst>
            </p:cNvPr>
            <p:cNvSpPr txBox="1"/>
            <p:nvPr/>
          </p:nvSpPr>
          <p:spPr>
            <a:xfrm>
              <a:off x="6824781" y="2085734"/>
              <a:ext cx="461986" cy="309315"/>
            </a:xfrm>
            <a:prstGeom prst="rect">
              <a:avLst/>
            </a:prstGeom>
            <a:noFill/>
          </p:spPr>
          <p:txBody>
            <a:bodyPr wrap="none" lIns="91440" tIns="91440" rIns="91440" bIns="91440" rtlCol="0">
              <a:spAutoFit/>
            </a:bodyPr>
            <a:lstStyle/>
            <a:p>
              <a:pPr>
                <a:lnSpc>
                  <a:spcPct val="90000"/>
                </a:lnSpc>
                <a:spcAft>
                  <a:spcPts val="600"/>
                </a:spcAft>
              </a:pPr>
              <a:r>
                <a:rPr lang="en-US" sz="900" dirty="0"/>
                <a:t>Tasks</a:t>
              </a:r>
            </a:p>
          </p:txBody>
        </p:sp>
        <p:cxnSp>
          <p:nvCxnSpPr>
            <p:cNvPr id="76" name="Straight Connector 75">
              <a:extLst>
                <a:ext uri="{FF2B5EF4-FFF2-40B4-BE49-F238E27FC236}">
                  <a16:creationId xmlns:a16="http://schemas.microsoft.com/office/drawing/2014/main" id="{0781D049-C01B-4DA4-8417-743D7BB1F463}"/>
                </a:ext>
              </a:extLst>
            </p:cNvPr>
            <p:cNvCxnSpPr>
              <a:stCxn id="9" idx="3"/>
              <a:endCxn id="8" idx="7"/>
            </p:cNvCxnSpPr>
            <p:nvPr/>
          </p:nvCxnSpPr>
          <p:spPr>
            <a:xfrm flipH="1">
              <a:off x="7347962" y="3540406"/>
              <a:ext cx="601770" cy="970060"/>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77" name="TextBox 76">
              <a:extLst>
                <a:ext uri="{FF2B5EF4-FFF2-40B4-BE49-F238E27FC236}">
                  <a16:creationId xmlns:a16="http://schemas.microsoft.com/office/drawing/2014/main" id="{C9F8AA75-1911-456F-A458-19BB81FD1257}"/>
                </a:ext>
              </a:extLst>
            </p:cNvPr>
            <p:cNvSpPr txBox="1"/>
            <p:nvPr/>
          </p:nvSpPr>
          <p:spPr>
            <a:xfrm>
              <a:off x="8698436" y="3529479"/>
              <a:ext cx="1138453" cy="323165"/>
            </a:xfrm>
            <a:prstGeom prst="rect">
              <a:avLst/>
            </a:prstGeom>
            <a:noFill/>
          </p:spPr>
          <p:txBody>
            <a:bodyPr wrap="none" lIns="91440" tIns="91440" rIns="91440" bIns="91440" rtlCol="0">
              <a:spAutoFit/>
            </a:bodyPr>
            <a:lstStyle/>
            <a:p>
              <a:pPr>
                <a:lnSpc>
                  <a:spcPct val="90000"/>
                </a:lnSpc>
                <a:spcAft>
                  <a:spcPts val="600"/>
                </a:spcAft>
              </a:pPr>
              <a:r>
                <a:rPr lang="en-US" sz="1000" dirty="0">
                  <a:latin typeface="+mj-lt"/>
                </a:rPr>
                <a:t>Microsoft Graph</a:t>
              </a:r>
            </a:p>
          </p:txBody>
        </p:sp>
        <p:cxnSp>
          <p:nvCxnSpPr>
            <p:cNvPr id="78" name="Straight Connector 77">
              <a:extLst>
                <a:ext uri="{FF2B5EF4-FFF2-40B4-BE49-F238E27FC236}">
                  <a16:creationId xmlns:a16="http://schemas.microsoft.com/office/drawing/2014/main" id="{DF1AF690-1896-41EF-BCF1-65F9803F3A24}"/>
                </a:ext>
              </a:extLst>
            </p:cNvPr>
            <p:cNvCxnSpPr>
              <a:endCxn id="10" idx="5"/>
            </p:cNvCxnSpPr>
            <p:nvPr/>
          </p:nvCxnSpPr>
          <p:spPr>
            <a:xfrm flipH="1" flipV="1">
              <a:off x="8495880" y="2687402"/>
              <a:ext cx="575889" cy="222438"/>
            </a:xfrm>
            <a:prstGeom prst="line">
              <a:avLst/>
            </a:prstGeom>
            <a:ln>
              <a:solidFill>
                <a:schemeClr val="tx1"/>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89" name="Group 4">
              <a:extLst>
                <a:ext uri="{FF2B5EF4-FFF2-40B4-BE49-F238E27FC236}">
                  <a16:creationId xmlns:a16="http://schemas.microsoft.com/office/drawing/2014/main" id="{68EC223F-750A-4EF3-AC64-60C6F2623EB4}"/>
                </a:ext>
              </a:extLst>
            </p:cNvPr>
            <p:cNvGrpSpPr>
              <a:grpSpLocks noChangeAspect="1"/>
            </p:cNvGrpSpPr>
            <p:nvPr/>
          </p:nvGrpSpPr>
          <p:grpSpPr bwMode="auto">
            <a:xfrm>
              <a:off x="7141268" y="2550316"/>
              <a:ext cx="195262" cy="227011"/>
              <a:chOff x="4388" y="2056"/>
              <a:chExt cx="123" cy="143"/>
            </a:xfrm>
            <a:solidFill>
              <a:schemeClr val="bg2"/>
            </a:solidFill>
          </p:grpSpPr>
          <p:sp>
            <p:nvSpPr>
              <p:cNvPr id="91" name="Freeform 5">
                <a:extLst>
                  <a:ext uri="{FF2B5EF4-FFF2-40B4-BE49-F238E27FC236}">
                    <a16:creationId xmlns:a16="http://schemas.microsoft.com/office/drawing/2014/main" id="{2C12DE01-603B-43AB-B7DC-AF53DB057657}"/>
                  </a:ext>
                </a:extLst>
              </p:cNvPr>
              <p:cNvSpPr>
                <a:spLocks noEditPoints="1"/>
              </p:cNvSpPr>
              <p:nvPr/>
            </p:nvSpPr>
            <p:spPr bwMode="auto">
              <a:xfrm>
                <a:off x="4388" y="2056"/>
                <a:ext cx="123" cy="143"/>
              </a:xfrm>
              <a:custGeom>
                <a:avLst/>
                <a:gdLst>
                  <a:gd name="T0" fmla="*/ 304 w 384"/>
                  <a:gd name="T1" fmla="*/ 448 h 448"/>
                  <a:gd name="T2" fmla="*/ 80 w 384"/>
                  <a:gd name="T3" fmla="*/ 448 h 448"/>
                  <a:gd name="T4" fmla="*/ 0 w 384"/>
                  <a:gd name="T5" fmla="*/ 368 h 448"/>
                  <a:gd name="T6" fmla="*/ 0 w 384"/>
                  <a:gd name="T7" fmla="*/ 0 h 448"/>
                  <a:gd name="T8" fmla="*/ 352 w 384"/>
                  <a:gd name="T9" fmla="*/ 0 h 448"/>
                  <a:gd name="T10" fmla="*/ 352 w 384"/>
                  <a:gd name="T11" fmla="*/ 352 h 448"/>
                  <a:gd name="T12" fmla="*/ 320 w 384"/>
                  <a:gd name="T13" fmla="*/ 352 h 448"/>
                  <a:gd name="T14" fmla="*/ 320 w 384"/>
                  <a:gd name="T15" fmla="*/ 32 h 448"/>
                  <a:gd name="T16" fmla="*/ 32 w 384"/>
                  <a:gd name="T17" fmla="*/ 32 h 448"/>
                  <a:gd name="T18" fmla="*/ 32 w 384"/>
                  <a:gd name="T19" fmla="*/ 368 h 448"/>
                  <a:gd name="T20" fmla="*/ 80 w 384"/>
                  <a:gd name="T21" fmla="*/ 416 h 448"/>
                  <a:gd name="T22" fmla="*/ 128 w 384"/>
                  <a:gd name="T23" fmla="*/ 368 h 448"/>
                  <a:gd name="T24" fmla="*/ 128 w 384"/>
                  <a:gd name="T25" fmla="*/ 352 h 448"/>
                  <a:gd name="T26" fmla="*/ 384 w 384"/>
                  <a:gd name="T27" fmla="*/ 352 h 448"/>
                  <a:gd name="T28" fmla="*/ 384 w 384"/>
                  <a:gd name="T29" fmla="*/ 368 h 448"/>
                  <a:gd name="T30" fmla="*/ 304 w 384"/>
                  <a:gd name="T31" fmla="*/ 448 h 448"/>
                  <a:gd name="T32" fmla="*/ 144 w 384"/>
                  <a:gd name="T33" fmla="*/ 416 h 448"/>
                  <a:gd name="T34" fmla="*/ 304 w 384"/>
                  <a:gd name="T35" fmla="*/ 416 h 448"/>
                  <a:gd name="T36" fmla="*/ 350 w 384"/>
                  <a:gd name="T37" fmla="*/ 384 h 448"/>
                  <a:gd name="T38" fmla="*/ 159 w 384"/>
                  <a:gd name="T39" fmla="*/ 384 h 448"/>
                  <a:gd name="T40" fmla="*/ 144 w 384"/>
                  <a:gd name="T41" fmla="*/ 416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4" h="448">
                    <a:moveTo>
                      <a:pt x="304" y="448"/>
                    </a:moveTo>
                    <a:lnTo>
                      <a:pt x="80" y="448"/>
                    </a:lnTo>
                    <a:cubicBezTo>
                      <a:pt x="36" y="448"/>
                      <a:pt x="0" y="413"/>
                      <a:pt x="0" y="368"/>
                    </a:cubicBezTo>
                    <a:lnTo>
                      <a:pt x="0" y="0"/>
                    </a:lnTo>
                    <a:lnTo>
                      <a:pt x="352" y="0"/>
                    </a:lnTo>
                    <a:lnTo>
                      <a:pt x="352" y="352"/>
                    </a:lnTo>
                    <a:lnTo>
                      <a:pt x="320" y="352"/>
                    </a:lnTo>
                    <a:lnTo>
                      <a:pt x="320" y="32"/>
                    </a:lnTo>
                    <a:lnTo>
                      <a:pt x="32" y="32"/>
                    </a:lnTo>
                    <a:lnTo>
                      <a:pt x="32" y="368"/>
                    </a:lnTo>
                    <a:cubicBezTo>
                      <a:pt x="32" y="395"/>
                      <a:pt x="54" y="416"/>
                      <a:pt x="80" y="416"/>
                    </a:cubicBezTo>
                    <a:cubicBezTo>
                      <a:pt x="107" y="416"/>
                      <a:pt x="128" y="395"/>
                      <a:pt x="128" y="368"/>
                    </a:cubicBezTo>
                    <a:lnTo>
                      <a:pt x="128" y="352"/>
                    </a:lnTo>
                    <a:lnTo>
                      <a:pt x="384" y="352"/>
                    </a:lnTo>
                    <a:lnTo>
                      <a:pt x="384" y="368"/>
                    </a:lnTo>
                    <a:cubicBezTo>
                      <a:pt x="384" y="413"/>
                      <a:pt x="349" y="448"/>
                      <a:pt x="304" y="448"/>
                    </a:cubicBezTo>
                    <a:close/>
                    <a:moveTo>
                      <a:pt x="144" y="416"/>
                    </a:moveTo>
                    <a:lnTo>
                      <a:pt x="304" y="416"/>
                    </a:lnTo>
                    <a:cubicBezTo>
                      <a:pt x="325" y="416"/>
                      <a:pt x="343" y="403"/>
                      <a:pt x="350" y="384"/>
                    </a:cubicBezTo>
                    <a:lnTo>
                      <a:pt x="159" y="384"/>
                    </a:lnTo>
                    <a:cubicBezTo>
                      <a:pt x="156" y="396"/>
                      <a:pt x="151" y="407"/>
                      <a:pt x="144" y="41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92" name="Rectangle 6">
                <a:extLst>
                  <a:ext uri="{FF2B5EF4-FFF2-40B4-BE49-F238E27FC236}">
                    <a16:creationId xmlns:a16="http://schemas.microsoft.com/office/drawing/2014/main" id="{0C16FC58-B7BC-4DE0-A240-D896F4CFC378}"/>
                  </a:ext>
                </a:extLst>
              </p:cNvPr>
              <p:cNvSpPr>
                <a:spLocks noChangeArrowheads="1"/>
              </p:cNvSpPr>
              <p:nvPr/>
            </p:nvSpPr>
            <p:spPr bwMode="auto">
              <a:xfrm>
                <a:off x="4409" y="2122"/>
                <a:ext cx="71" cy="11"/>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Rectangle 7">
                <a:extLst>
                  <a:ext uri="{FF2B5EF4-FFF2-40B4-BE49-F238E27FC236}">
                    <a16:creationId xmlns:a16="http://schemas.microsoft.com/office/drawing/2014/main" id="{20B5E301-B90D-4B24-A0A8-852E5410793C}"/>
                  </a:ext>
                </a:extLst>
              </p:cNvPr>
              <p:cNvSpPr>
                <a:spLocks noChangeArrowheads="1"/>
              </p:cNvSpPr>
              <p:nvPr/>
            </p:nvSpPr>
            <p:spPr bwMode="auto">
              <a:xfrm>
                <a:off x="4409" y="2143"/>
                <a:ext cx="35"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Rectangle 8">
                <a:extLst>
                  <a:ext uri="{FF2B5EF4-FFF2-40B4-BE49-F238E27FC236}">
                    <a16:creationId xmlns:a16="http://schemas.microsoft.com/office/drawing/2014/main" id="{CCDFF27E-318A-45C9-AD63-A007984CEA81}"/>
                  </a:ext>
                </a:extLst>
              </p:cNvPr>
              <p:cNvSpPr>
                <a:spLocks noChangeArrowheads="1"/>
              </p:cNvSpPr>
              <p:nvPr/>
            </p:nvSpPr>
            <p:spPr bwMode="auto">
              <a:xfrm>
                <a:off x="4409" y="2102"/>
                <a:ext cx="71"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Rectangle 9">
                <a:extLst>
                  <a:ext uri="{FF2B5EF4-FFF2-40B4-BE49-F238E27FC236}">
                    <a16:creationId xmlns:a16="http://schemas.microsoft.com/office/drawing/2014/main" id="{A3F677D7-B862-4789-B0CE-5D1DE2154B28}"/>
                  </a:ext>
                </a:extLst>
              </p:cNvPr>
              <p:cNvSpPr>
                <a:spLocks noChangeArrowheads="1"/>
              </p:cNvSpPr>
              <p:nvPr/>
            </p:nvSpPr>
            <p:spPr bwMode="auto">
              <a:xfrm>
                <a:off x="4409" y="2082"/>
                <a:ext cx="3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98" name="Freeform 13">
              <a:extLst>
                <a:ext uri="{FF2B5EF4-FFF2-40B4-BE49-F238E27FC236}">
                  <a16:creationId xmlns:a16="http://schemas.microsoft.com/office/drawing/2014/main" id="{24C717C4-D65C-4856-9495-76E9018D0D7E}"/>
                </a:ext>
              </a:extLst>
            </p:cNvPr>
            <p:cNvSpPr>
              <a:spLocks noEditPoints="1"/>
            </p:cNvSpPr>
            <p:nvPr/>
          </p:nvSpPr>
          <p:spPr bwMode="auto">
            <a:xfrm>
              <a:off x="8188325" y="2390775"/>
              <a:ext cx="249238" cy="242888"/>
            </a:xfrm>
            <a:custGeom>
              <a:avLst/>
              <a:gdLst>
                <a:gd name="T0" fmla="*/ 394 w 416"/>
                <a:gd name="T1" fmla="*/ 288 h 432"/>
                <a:gd name="T2" fmla="*/ 400 w 416"/>
                <a:gd name="T3" fmla="*/ 240 h 432"/>
                <a:gd name="T4" fmla="*/ 272 w 416"/>
                <a:gd name="T5" fmla="*/ 60 h 432"/>
                <a:gd name="T6" fmla="*/ 208 w 416"/>
                <a:gd name="T7" fmla="*/ 0 h 432"/>
                <a:gd name="T8" fmla="*/ 145 w 416"/>
                <a:gd name="T9" fmla="*/ 60 h 432"/>
                <a:gd name="T10" fmla="*/ 16 w 416"/>
                <a:gd name="T11" fmla="*/ 240 h 432"/>
                <a:gd name="T12" fmla="*/ 23 w 416"/>
                <a:gd name="T13" fmla="*/ 288 h 432"/>
                <a:gd name="T14" fmla="*/ 0 w 416"/>
                <a:gd name="T15" fmla="*/ 336 h 432"/>
                <a:gd name="T16" fmla="*/ 64 w 416"/>
                <a:gd name="T17" fmla="*/ 400 h 432"/>
                <a:gd name="T18" fmla="*/ 93 w 416"/>
                <a:gd name="T19" fmla="*/ 393 h 432"/>
                <a:gd name="T20" fmla="*/ 208 w 416"/>
                <a:gd name="T21" fmla="*/ 432 h 432"/>
                <a:gd name="T22" fmla="*/ 324 w 416"/>
                <a:gd name="T23" fmla="*/ 393 h 432"/>
                <a:gd name="T24" fmla="*/ 352 w 416"/>
                <a:gd name="T25" fmla="*/ 400 h 432"/>
                <a:gd name="T26" fmla="*/ 416 w 416"/>
                <a:gd name="T27" fmla="*/ 336 h 432"/>
                <a:gd name="T28" fmla="*/ 394 w 416"/>
                <a:gd name="T29" fmla="*/ 288 h 432"/>
                <a:gd name="T30" fmla="*/ 208 w 416"/>
                <a:gd name="T31" fmla="*/ 32 h 432"/>
                <a:gd name="T32" fmla="*/ 240 w 416"/>
                <a:gd name="T33" fmla="*/ 64 h 432"/>
                <a:gd name="T34" fmla="*/ 208 w 416"/>
                <a:gd name="T35" fmla="*/ 96 h 432"/>
                <a:gd name="T36" fmla="*/ 176 w 416"/>
                <a:gd name="T37" fmla="*/ 64 h 432"/>
                <a:gd name="T38" fmla="*/ 208 w 416"/>
                <a:gd name="T39" fmla="*/ 32 h 432"/>
                <a:gd name="T40" fmla="*/ 32 w 416"/>
                <a:gd name="T41" fmla="*/ 336 h 432"/>
                <a:gd name="T42" fmla="*/ 64 w 416"/>
                <a:gd name="T43" fmla="*/ 304 h 432"/>
                <a:gd name="T44" fmla="*/ 96 w 416"/>
                <a:gd name="T45" fmla="*/ 336 h 432"/>
                <a:gd name="T46" fmla="*/ 64 w 416"/>
                <a:gd name="T47" fmla="*/ 368 h 432"/>
                <a:gd name="T48" fmla="*/ 32 w 416"/>
                <a:gd name="T49" fmla="*/ 336 h 432"/>
                <a:gd name="T50" fmla="*/ 118 w 416"/>
                <a:gd name="T51" fmla="*/ 372 h 432"/>
                <a:gd name="T52" fmla="*/ 128 w 416"/>
                <a:gd name="T53" fmla="*/ 336 h 432"/>
                <a:gd name="T54" fmla="*/ 64 w 416"/>
                <a:gd name="T55" fmla="*/ 272 h 432"/>
                <a:gd name="T56" fmla="*/ 52 w 416"/>
                <a:gd name="T57" fmla="*/ 274 h 432"/>
                <a:gd name="T58" fmla="*/ 48 w 416"/>
                <a:gd name="T59" fmla="*/ 240 h 432"/>
                <a:gd name="T60" fmla="*/ 151 w 416"/>
                <a:gd name="T61" fmla="*/ 91 h 432"/>
                <a:gd name="T62" fmla="*/ 208 w 416"/>
                <a:gd name="T63" fmla="*/ 128 h 432"/>
                <a:gd name="T64" fmla="*/ 266 w 416"/>
                <a:gd name="T65" fmla="*/ 92 h 432"/>
                <a:gd name="T66" fmla="*/ 368 w 416"/>
                <a:gd name="T67" fmla="*/ 240 h 432"/>
                <a:gd name="T68" fmla="*/ 365 w 416"/>
                <a:gd name="T69" fmla="*/ 274 h 432"/>
                <a:gd name="T70" fmla="*/ 352 w 416"/>
                <a:gd name="T71" fmla="*/ 272 h 432"/>
                <a:gd name="T72" fmla="*/ 288 w 416"/>
                <a:gd name="T73" fmla="*/ 336 h 432"/>
                <a:gd name="T74" fmla="*/ 299 w 416"/>
                <a:gd name="T75" fmla="*/ 372 h 432"/>
                <a:gd name="T76" fmla="*/ 208 w 416"/>
                <a:gd name="T77" fmla="*/ 400 h 432"/>
                <a:gd name="T78" fmla="*/ 118 w 416"/>
                <a:gd name="T79" fmla="*/ 372 h 432"/>
                <a:gd name="T80" fmla="*/ 352 w 416"/>
                <a:gd name="T81" fmla="*/ 368 h 432"/>
                <a:gd name="T82" fmla="*/ 320 w 416"/>
                <a:gd name="T83" fmla="*/ 336 h 432"/>
                <a:gd name="T84" fmla="*/ 352 w 416"/>
                <a:gd name="T85" fmla="*/ 304 h 432"/>
                <a:gd name="T86" fmla="*/ 384 w 416"/>
                <a:gd name="T87" fmla="*/ 336 h 432"/>
                <a:gd name="T88" fmla="*/ 352 w 416"/>
                <a:gd name="T89" fmla="*/ 368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16" h="432">
                  <a:moveTo>
                    <a:pt x="394" y="288"/>
                  </a:moveTo>
                  <a:cubicBezTo>
                    <a:pt x="398" y="273"/>
                    <a:pt x="400" y="257"/>
                    <a:pt x="400" y="240"/>
                  </a:cubicBezTo>
                  <a:cubicBezTo>
                    <a:pt x="400" y="159"/>
                    <a:pt x="348" y="86"/>
                    <a:pt x="272" y="60"/>
                  </a:cubicBezTo>
                  <a:cubicBezTo>
                    <a:pt x="269" y="27"/>
                    <a:pt x="242" y="0"/>
                    <a:pt x="208" y="0"/>
                  </a:cubicBezTo>
                  <a:cubicBezTo>
                    <a:pt x="175" y="0"/>
                    <a:pt x="148" y="27"/>
                    <a:pt x="145" y="60"/>
                  </a:cubicBezTo>
                  <a:cubicBezTo>
                    <a:pt x="69" y="86"/>
                    <a:pt x="16" y="159"/>
                    <a:pt x="16" y="240"/>
                  </a:cubicBezTo>
                  <a:cubicBezTo>
                    <a:pt x="16" y="257"/>
                    <a:pt x="19" y="273"/>
                    <a:pt x="23" y="288"/>
                  </a:cubicBezTo>
                  <a:cubicBezTo>
                    <a:pt x="9" y="300"/>
                    <a:pt x="0" y="317"/>
                    <a:pt x="0" y="336"/>
                  </a:cubicBezTo>
                  <a:cubicBezTo>
                    <a:pt x="0" y="372"/>
                    <a:pt x="29" y="400"/>
                    <a:pt x="64" y="400"/>
                  </a:cubicBezTo>
                  <a:cubicBezTo>
                    <a:pt x="75" y="400"/>
                    <a:pt x="84" y="398"/>
                    <a:pt x="93" y="393"/>
                  </a:cubicBezTo>
                  <a:cubicBezTo>
                    <a:pt x="126" y="419"/>
                    <a:pt x="167" y="432"/>
                    <a:pt x="208" y="432"/>
                  </a:cubicBezTo>
                  <a:cubicBezTo>
                    <a:pt x="250" y="432"/>
                    <a:pt x="291" y="419"/>
                    <a:pt x="324" y="393"/>
                  </a:cubicBezTo>
                  <a:cubicBezTo>
                    <a:pt x="333" y="398"/>
                    <a:pt x="342" y="400"/>
                    <a:pt x="352" y="400"/>
                  </a:cubicBezTo>
                  <a:cubicBezTo>
                    <a:pt x="388" y="400"/>
                    <a:pt x="416" y="372"/>
                    <a:pt x="416" y="336"/>
                  </a:cubicBezTo>
                  <a:cubicBezTo>
                    <a:pt x="416" y="317"/>
                    <a:pt x="408" y="300"/>
                    <a:pt x="394" y="288"/>
                  </a:cubicBezTo>
                  <a:close/>
                  <a:moveTo>
                    <a:pt x="208" y="32"/>
                  </a:moveTo>
                  <a:cubicBezTo>
                    <a:pt x="226" y="32"/>
                    <a:pt x="240" y="47"/>
                    <a:pt x="240" y="64"/>
                  </a:cubicBezTo>
                  <a:cubicBezTo>
                    <a:pt x="240" y="82"/>
                    <a:pt x="226" y="96"/>
                    <a:pt x="208" y="96"/>
                  </a:cubicBezTo>
                  <a:cubicBezTo>
                    <a:pt x="191" y="96"/>
                    <a:pt x="176" y="82"/>
                    <a:pt x="176" y="64"/>
                  </a:cubicBezTo>
                  <a:cubicBezTo>
                    <a:pt x="176" y="47"/>
                    <a:pt x="191" y="32"/>
                    <a:pt x="208" y="32"/>
                  </a:cubicBezTo>
                  <a:close/>
                  <a:moveTo>
                    <a:pt x="32" y="336"/>
                  </a:moveTo>
                  <a:cubicBezTo>
                    <a:pt x="32" y="319"/>
                    <a:pt x="47" y="304"/>
                    <a:pt x="64" y="304"/>
                  </a:cubicBezTo>
                  <a:cubicBezTo>
                    <a:pt x="82" y="304"/>
                    <a:pt x="96" y="319"/>
                    <a:pt x="96" y="336"/>
                  </a:cubicBezTo>
                  <a:cubicBezTo>
                    <a:pt x="96" y="354"/>
                    <a:pt x="82" y="368"/>
                    <a:pt x="64" y="368"/>
                  </a:cubicBezTo>
                  <a:cubicBezTo>
                    <a:pt x="47" y="368"/>
                    <a:pt x="32" y="354"/>
                    <a:pt x="32" y="336"/>
                  </a:cubicBezTo>
                  <a:close/>
                  <a:moveTo>
                    <a:pt x="118" y="372"/>
                  </a:moveTo>
                  <a:cubicBezTo>
                    <a:pt x="124" y="362"/>
                    <a:pt x="128" y="350"/>
                    <a:pt x="128" y="336"/>
                  </a:cubicBezTo>
                  <a:cubicBezTo>
                    <a:pt x="128" y="301"/>
                    <a:pt x="100" y="272"/>
                    <a:pt x="64" y="272"/>
                  </a:cubicBezTo>
                  <a:cubicBezTo>
                    <a:pt x="60" y="272"/>
                    <a:pt x="56" y="273"/>
                    <a:pt x="52" y="274"/>
                  </a:cubicBezTo>
                  <a:cubicBezTo>
                    <a:pt x="50" y="263"/>
                    <a:pt x="48" y="252"/>
                    <a:pt x="48" y="240"/>
                  </a:cubicBezTo>
                  <a:cubicBezTo>
                    <a:pt x="48" y="174"/>
                    <a:pt x="90" y="115"/>
                    <a:pt x="151" y="91"/>
                  </a:cubicBezTo>
                  <a:cubicBezTo>
                    <a:pt x="161" y="113"/>
                    <a:pt x="183" y="128"/>
                    <a:pt x="208" y="128"/>
                  </a:cubicBezTo>
                  <a:cubicBezTo>
                    <a:pt x="234" y="128"/>
                    <a:pt x="256" y="113"/>
                    <a:pt x="266" y="92"/>
                  </a:cubicBezTo>
                  <a:cubicBezTo>
                    <a:pt x="327" y="115"/>
                    <a:pt x="368" y="174"/>
                    <a:pt x="368" y="240"/>
                  </a:cubicBezTo>
                  <a:cubicBezTo>
                    <a:pt x="368" y="252"/>
                    <a:pt x="367" y="263"/>
                    <a:pt x="365" y="274"/>
                  </a:cubicBezTo>
                  <a:cubicBezTo>
                    <a:pt x="361" y="273"/>
                    <a:pt x="357" y="272"/>
                    <a:pt x="352" y="272"/>
                  </a:cubicBezTo>
                  <a:cubicBezTo>
                    <a:pt x="317" y="272"/>
                    <a:pt x="288" y="301"/>
                    <a:pt x="288" y="336"/>
                  </a:cubicBezTo>
                  <a:cubicBezTo>
                    <a:pt x="288" y="350"/>
                    <a:pt x="292" y="362"/>
                    <a:pt x="299" y="372"/>
                  </a:cubicBezTo>
                  <a:cubicBezTo>
                    <a:pt x="273" y="390"/>
                    <a:pt x="241" y="400"/>
                    <a:pt x="208" y="400"/>
                  </a:cubicBezTo>
                  <a:cubicBezTo>
                    <a:pt x="176" y="400"/>
                    <a:pt x="144" y="390"/>
                    <a:pt x="118" y="372"/>
                  </a:cubicBezTo>
                  <a:close/>
                  <a:moveTo>
                    <a:pt x="352" y="368"/>
                  </a:moveTo>
                  <a:cubicBezTo>
                    <a:pt x="335" y="368"/>
                    <a:pt x="320" y="354"/>
                    <a:pt x="320" y="336"/>
                  </a:cubicBezTo>
                  <a:cubicBezTo>
                    <a:pt x="320" y="319"/>
                    <a:pt x="335" y="304"/>
                    <a:pt x="352" y="304"/>
                  </a:cubicBezTo>
                  <a:cubicBezTo>
                    <a:pt x="370" y="304"/>
                    <a:pt x="384" y="319"/>
                    <a:pt x="384" y="336"/>
                  </a:cubicBezTo>
                  <a:cubicBezTo>
                    <a:pt x="384" y="354"/>
                    <a:pt x="370" y="368"/>
                    <a:pt x="352" y="36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nvGrpSpPr>
            <p:cNvPr id="99" name="Group 16">
              <a:extLst>
                <a:ext uri="{FF2B5EF4-FFF2-40B4-BE49-F238E27FC236}">
                  <a16:creationId xmlns:a16="http://schemas.microsoft.com/office/drawing/2014/main" id="{92140500-E10E-474C-9EFE-80D0EE6D7974}"/>
                </a:ext>
              </a:extLst>
            </p:cNvPr>
            <p:cNvGrpSpPr>
              <a:grpSpLocks noChangeAspect="1"/>
            </p:cNvGrpSpPr>
            <p:nvPr/>
          </p:nvGrpSpPr>
          <p:grpSpPr bwMode="auto">
            <a:xfrm>
              <a:off x="9175749" y="2946401"/>
              <a:ext cx="252412" cy="222250"/>
              <a:chOff x="5780" y="1856"/>
              <a:chExt cx="159" cy="140"/>
            </a:xfrm>
            <a:solidFill>
              <a:schemeClr val="bg2"/>
            </a:solidFill>
          </p:grpSpPr>
          <p:sp>
            <p:nvSpPr>
              <p:cNvPr id="101" name="Rectangle 17">
                <a:extLst>
                  <a:ext uri="{FF2B5EF4-FFF2-40B4-BE49-F238E27FC236}">
                    <a16:creationId xmlns:a16="http://schemas.microsoft.com/office/drawing/2014/main" id="{092717EB-01A3-4397-B07F-31420F466536}"/>
                  </a:ext>
                </a:extLst>
              </p:cNvPr>
              <p:cNvSpPr>
                <a:spLocks noChangeArrowheads="1"/>
              </p:cNvSpPr>
              <p:nvPr/>
            </p:nvSpPr>
            <p:spPr bwMode="auto">
              <a:xfrm>
                <a:off x="584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Rectangle 18">
                <a:extLst>
                  <a:ext uri="{FF2B5EF4-FFF2-40B4-BE49-F238E27FC236}">
                    <a16:creationId xmlns:a16="http://schemas.microsoft.com/office/drawing/2014/main" id="{B3D57D74-8175-41AF-B4E6-29BBD9A67722}"/>
                  </a:ext>
                </a:extLst>
              </p:cNvPr>
              <p:cNvSpPr>
                <a:spLocks noChangeArrowheads="1"/>
              </p:cNvSpPr>
              <p:nvPr/>
            </p:nvSpPr>
            <p:spPr bwMode="auto">
              <a:xfrm>
                <a:off x="584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Rectangle 19">
                <a:extLst>
                  <a:ext uri="{FF2B5EF4-FFF2-40B4-BE49-F238E27FC236}">
                    <a16:creationId xmlns:a16="http://schemas.microsoft.com/office/drawing/2014/main" id="{492B52C5-8906-451C-A70A-041E8818D0F4}"/>
                  </a:ext>
                </a:extLst>
              </p:cNvPr>
              <p:cNvSpPr>
                <a:spLocks noChangeArrowheads="1"/>
              </p:cNvSpPr>
              <p:nvPr/>
            </p:nvSpPr>
            <p:spPr bwMode="auto">
              <a:xfrm>
                <a:off x="584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Rectangle 20">
                <a:extLst>
                  <a:ext uri="{FF2B5EF4-FFF2-40B4-BE49-F238E27FC236}">
                    <a16:creationId xmlns:a16="http://schemas.microsoft.com/office/drawing/2014/main" id="{64A7B685-8C58-4C49-819F-B4FAE68D5372}"/>
                  </a:ext>
                </a:extLst>
              </p:cNvPr>
              <p:cNvSpPr>
                <a:spLocks noChangeArrowheads="1"/>
              </p:cNvSpPr>
              <p:nvPr/>
            </p:nvSpPr>
            <p:spPr bwMode="auto">
              <a:xfrm>
                <a:off x="5810"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Rectangle 21">
                <a:extLst>
                  <a:ext uri="{FF2B5EF4-FFF2-40B4-BE49-F238E27FC236}">
                    <a16:creationId xmlns:a16="http://schemas.microsoft.com/office/drawing/2014/main" id="{6A79A835-D1C1-47F6-8C68-289E13337E27}"/>
                  </a:ext>
                </a:extLst>
              </p:cNvPr>
              <p:cNvSpPr>
                <a:spLocks noChangeArrowheads="1"/>
              </p:cNvSpPr>
              <p:nvPr/>
            </p:nvSpPr>
            <p:spPr bwMode="auto">
              <a:xfrm>
                <a:off x="5810"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Rectangle 22">
                <a:extLst>
                  <a:ext uri="{FF2B5EF4-FFF2-40B4-BE49-F238E27FC236}">
                    <a16:creationId xmlns:a16="http://schemas.microsoft.com/office/drawing/2014/main" id="{01AB729A-179E-47C4-BE6E-837CD5445ED7}"/>
                  </a:ext>
                </a:extLst>
              </p:cNvPr>
              <p:cNvSpPr>
                <a:spLocks noChangeArrowheads="1"/>
              </p:cNvSpPr>
              <p:nvPr/>
            </p:nvSpPr>
            <p:spPr bwMode="auto">
              <a:xfrm>
                <a:off x="5810"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Rectangle 23">
                <a:extLst>
                  <a:ext uri="{FF2B5EF4-FFF2-40B4-BE49-F238E27FC236}">
                    <a16:creationId xmlns:a16="http://schemas.microsoft.com/office/drawing/2014/main" id="{10AD2618-31A8-407B-9854-A7D57E617784}"/>
                  </a:ext>
                </a:extLst>
              </p:cNvPr>
              <p:cNvSpPr>
                <a:spLocks noChangeArrowheads="1"/>
              </p:cNvSpPr>
              <p:nvPr/>
            </p:nvSpPr>
            <p:spPr bwMode="auto">
              <a:xfrm>
                <a:off x="5869" y="1968"/>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Rectangle 24">
                <a:extLst>
                  <a:ext uri="{FF2B5EF4-FFF2-40B4-BE49-F238E27FC236}">
                    <a16:creationId xmlns:a16="http://schemas.microsoft.com/office/drawing/2014/main" id="{BC9D5C97-8F33-45A5-BEF6-FDF006076C6C}"/>
                  </a:ext>
                </a:extLst>
              </p:cNvPr>
              <p:cNvSpPr>
                <a:spLocks noChangeArrowheads="1"/>
              </p:cNvSpPr>
              <p:nvPr/>
            </p:nvSpPr>
            <p:spPr bwMode="auto">
              <a:xfrm>
                <a:off x="5840"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Rectangle 25">
                <a:extLst>
                  <a:ext uri="{FF2B5EF4-FFF2-40B4-BE49-F238E27FC236}">
                    <a16:creationId xmlns:a16="http://schemas.microsoft.com/office/drawing/2014/main" id="{A7794216-7D03-4E1E-A03D-B236D6744419}"/>
                  </a:ext>
                </a:extLst>
              </p:cNvPr>
              <p:cNvSpPr>
                <a:spLocks noChangeArrowheads="1"/>
              </p:cNvSpPr>
              <p:nvPr/>
            </p:nvSpPr>
            <p:spPr bwMode="auto">
              <a:xfrm>
                <a:off x="589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Rectangle 26">
                <a:extLst>
                  <a:ext uri="{FF2B5EF4-FFF2-40B4-BE49-F238E27FC236}">
                    <a16:creationId xmlns:a16="http://schemas.microsoft.com/office/drawing/2014/main" id="{E54766BC-760D-4FD1-A489-C273B4B94434}"/>
                  </a:ext>
                </a:extLst>
              </p:cNvPr>
              <p:cNvSpPr>
                <a:spLocks noChangeArrowheads="1"/>
              </p:cNvSpPr>
              <p:nvPr/>
            </p:nvSpPr>
            <p:spPr bwMode="auto">
              <a:xfrm>
                <a:off x="589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Rectangle 27">
                <a:extLst>
                  <a:ext uri="{FF2B5EF4-FFF2-40B4-BE49-F238E27FC236}">
                    <a16:creationId xmlns:a16="http://schemas.microsoft.com/office/drawing/2014/main" id="{106EFBA6-67C8-47C2-B6E8-32234A120A22}"/>
                  </a:ext>
                </a:extLst>
              </p:cNvPr>
              <p:cNvSpPr>
                <a:spLocks noChangeArrowheads="1"/>
              </p:cNvSpPr>
              <p:nvPr/>
            </p:nvSpPr>
            <p:spPr bwMode="auto">
              <a:xfrm>
                <a:off x="589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Rectangle 28">
                <a:extLst>
                  <a:ext uri="{FF2B5EF4-FFF2-40B4-BE49-F238E27FC236}">
                    <a16:creationId xmlns:a16="http://schemas.microsoft.com/office/drawing/2014/main" id="{56F1BE39-1BF6-424F-BA1E-7BA097C31A29}"/>
                  </a:ext>
                </a:extLst>
              </p:cNvPr>
              <p:cNvSpPr>
                <a:spLocks noChangeArrowheads="1"/>
              </p:cNvSpPr>
              <p:nvPr/>
            </p:nvSpPr>
            <p:spPr bwMode="auto">
              <a:xfrm>
                <a:off x="5869" y="1912"/>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Rectangle 29">
                <a:extLst>
                  <a:ext uri="{FF2B5EF4-FFF2-40B4-BE49-F238E27FC236}">
                    <a16:creationId xmlns:a16="http://schemas.microsoft.com/office/drawing/2014/main" id="{8E190EEF-049F-4AAD-8605-83BDCF7793C3}"/>
                  </a:ext>
                </a:extLst>
              </p:cNvPr>
              <p:cNvSpPr>
                <a:spLocks noChangeArrowheads="1"/>
              </p:cNvSpPr>
              <p:nvPr/>
            </p:nvSpPr>
            <p:spPr bwMode="auto">
              <a:xfrm>
                <a:off x="5869" y="1931"/>
                <a:ext cx="10" cy="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Rectangle 30">
                <a:extLst>
                  <a:ext uri="{FF2B5EF4-FFF2-40B4-BE49-F238E27FC236}">
                    <a16:creationId xmlns:a16="http://schemas.microsoft.com/office/drawing/2014/main" id="{8D3D9F6C-6670-430A-A4C6-0E13025B1361}"/>
                  </a:ext>
                </a:extLst>
              </p:cNvPr>
              <p:cNvSpPr>
                <a:spLocks noChangeArrowheads="1"/>
              </p:cNvSpPr>
              <p:nvPr/>
            </p:nvSpPr>
            <p:spPr bwMode="auto">
              <a:xfrm>
                <a:off x="5869" y="1949"/>
                <a:ext cx="10" cy="1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31">
                <a:extLst>
                  <a:ext uri="{FF2B5EF4-FFF2-40B4-BE49-F238E27FC236}">
                    <a16:creationId xmlns:a16="http://schemas.microsoft.com/office/drawing/2014/main" id="{BCB9BBF8-B754-4D7F-AF0A-AEF178ADE1E2}"/>
                  </a:ext>
                </a:extLst>
              </p:cNvPr>
              <p:cNvSpPr>
                <a:spLocks noEditPoints="1"/>
              </p:cNvSpPr>
              <p:nvPr/>
            </p:nvSpPr>
            <p:spPr bwMode="auto">
              <a:xfrm>
                <a:off x="5780" y="1856"/>
                <a:ext cx="159" cy="140"/>
              </a:xfrm>
              <a:custGeom>
                <a:avLst/>
                <a:gdLst>
                  <a:gd name="T0" fmla="*/ 129 w 159"/>
                  <a:gd name="T1" fmla="*/ 0 h 140"/>
                  <a:gd name="T2" fmla="*/ 119 w 159"/>
                  <a:gd name="T3" fmla="*/ 0 h 140"/>
                  <a:gd name="T4" fmla="*/ 119 w 159"/>
                  <a:gd name="T5" fmla="*/ 9 h 140"/>
                  <a:gd name="T6" fmla="*/ 40 w 159"/>
                  <a:gd name="T7" fmla="*/ 9 h 140"/>
                  <a:gd name="T8" fmla="*/ 40 w 159"/>
                  <a:gd name="T9" fmla="*/ 0 h 140"/>
                  <a:gd name="T10" fmla="*/ 30 w 159"/>
                  <a:gd name="T11" fmla="*/ 0 h 140"/>
                  <a:gd name="T12" fmla="*/ 30 w 159"/>
                  <a:gd name="T13" fmla="*/ 9 h 140"/>
                  <a:gd name="T14" fmla="*/ 0 w 159"/>
                  <a:gd name="T15" fmla="*/ 9 h 140"/>
                  <a:gd name="T16" fmla="*/ 0 w 159"/>
                  <a:gd name="T17" fmla="*/ 140 h 140"/>
                  <a:gd name="T18" fmla="*/ 159 w 159"/>
                  <a:gd name="T19" fmla="*/ 140 h 140"/>
                  <a:gd name="T20" fmla="*/ 159 w 159"/>
                  <a:gd name="T21" fmla="*/ 9 h 140"/>
                  <a:gd name="T22" fmla="*/ 129 w 159"/>
                  <a:gd name="T23" fmla="*/ 9 h 140"/>
                  <a:gd name="T24" fmla="*/ 129 w 159"/>
                  <a:gd name="T25" fmla="*/ 0 h 140"/>
                  <a:gd name="T26" fmla="*/ 149 w 159"/>
                  <a:gd name="T27" fmla="*/ 131 h 140"/>
                  <a:gd name="T28" fmla="*/ 10 w 159"/>
                  <a:gd name="T29" fmla="*/ 131 h 140"/>
                  <a:gd name="T30" fmla="*/ 10 w 159"/>
                  <a:gd name="T31" fmla="*/ 47 h 140"/>
                  <a:gd name="T32" fmla="*/ 149 w 159"/>
                  <a:gd name="T33" fmla="*/ 47 h 140"/>
                  <a:gd name="T34" fmla="*/ 149 w 159"/>
                  <a:gd name="T35" fmla="*/ 131 h 140"/>
                  <a:gd name="T36" fmla="*/ 149 w 159"/>
                  <a:gd name="T37" fmla="*/ 18 h 140"/>
                  <a:gd name="T38" fmla="*/ 149 w 159"/>
                  <a:gd name="T39" fmla="*/ 37 h 140"/>
                  <a:gd name="T40" fmla="*/ 10 w 159"/>
                  <a:gd name="T41" fmla="*/ 37 h 140"/>
                  <a:gd name="T42" fmla="*/ 10 w 159"/>
                  <a:gd name="T43" fmla="*/ 18 h 140"/>
                  <a:gd name="T44" fmla="*/ 30 w 159"/>
                  <a:gd name="T45" fmla="*/ 18 h 140"/>
                  <a:gd name="T46" fmla="*/ 30 w 159"/>
                  <a:gd name="T47" fmla="*/ 28 h 140"/>
                  <a:gd name="T48" fmla="*/ 40 w 159"/>
                  <a:gd name="T49" fmla="*/ 28 h 140"/>
                  <a:gd name="T50" fmla="*/ 40 w 159"/>
                  <a:gd name="T51" fmla="*/ 18 h 140"/>
                  <a:gd name="T52" fmla="*/ 119 w 159"/>
                  <a:gd name="T53" fmla="*/ 18 h 140"/>
                  <a:gd name="T54" fmla="*/ 119 w 159"/>
                  <a:gd name="T55" fmla="*/ 28 h 140"/>
                  <a:gd name="T56" fmla="*/ 129 w 159"/>
                  <a:gd name="T57" fmla="*/ 28 h 140"/>
                  <a:gd name="T58" fmla="*/ 129 w 159"/>
                  <a:gd name="T59" fmla="*/ 18 h 140"/>
                  <a:gd name="T60" fmla="*/ 149 w 159"/>
                  <a:gd name="T61" fmla="*/ 18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59" h="140">
                    <a:moveTo>
                      <a:pt x="129" y="0"/>
                    </a:moveTo>
                    <a:lnTo>
                      <a:pt x="119" y="0"/>
                    </a:lnTo>
                    <a:lnTo>
                      <a:pt x="119" y="9"/>
                    </a:lnTo>
                    <a:lnTo>
                      <a:pt x="40" y="9"/>
                    </a:lnTo>
                    <a:lnTo>
                      <a:pt x="40" y="0"/>
                    </a:lnTo>
                    <a:lnTo>
                      <a:pt x="30" y="0"/>
                    </a:lnTo>
                    <a:lnTo>
                      <a:pt x="30" y="9"/>
                    </a:lnTo>
                    <a:lnTo>
                      <a:pt x="0" y="9"/>
                    </a:lnTo>
                    <a:lnTo>
                      <a:pt x="0" y="140"/>
                    </a:lnTo>
                    <a:lnTo>
                      <a:pt x="159" y="140"/>
                    </a:lnTo>
                    <a:lnTo>
                      <a:pt x="159" y="9"/>
                    </a:lnTo>
                    <a:lnTo>
                      <a:pt x="129" y="9"/>
                    </a:lnTo>
                    <a:lnTo>
                      <a:pt x="129" y="0"/>
                    </a:lnTo>
                    <a:close/>
                    <a:moveTo>
                      <a:pt x="149" y="131"/>
                    </a:moveTo>
                    <a:lnTo>
                      <a:pt x="10" y="131"/>
                    </a:lnTo>
                    <a:lnTo>
                      <a:pt x="10" y="47"/>
                    </a:lnTo>
                    <a:lnTo>
                      <a:pt x="149" y="47"/>
                    </a:lnTo>
                    <a:lnTo>
                      <a:pt x="149" y="131"/>
                    </a:lnTo>
                    <a:close/>
                    <a:moveTo>
                      <a:pt x="149" y="18"/>
                    </a:moveTo>
                    <a:lnTo>
                      <a:pt x="149" y="37"/>
                    </a:lnTo>
                    <a:lnTo>
                      <a:pt x="10" y="37"/>
                    </a:lnTo>
                    <a:lnTo>
                      <a:pt x="10" y="18"/>
                    </a:lnTo>
                    <a:lnTo>
                      <a:pt x="30" y="18"/>
                    </a:lnTo>
                    <a:lnTo>
                      <a:pt x="30" y="28"/>
                    </a:lnTo>
                    <a:lnTo>
                      <a:pt x="40" y="28"/>
                    </a:lnTo>
                    <a:lnTo>
                      <a:pt x="40" y="18"/>
                    </a:lnTo>
                    <a:lnTo>
                      <a:pt x="119" y="18"/>
                    </a:lnTo>
                    <a:lnTo>
                      <a:pt x="119" y="28"/>
                    </a:lnTo>
                    <a:lnTo>
                      <a:pt x="129" y="28"/>
                    </a:lnTo>
                    <a:lnTo>
                      <a:pt x="129" y="18"/>
                    </a:lnTo>
                    <a:lnTo>
                      <a:pt x="149" y="1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18" name="Freeform 35">
              <a:extLst>
                <a:ext uri="{FF2B5EF4-FFF2-40B4-BE49-F238E27FC236}">
                  <a16:creationId xmlns:a16="http://schemas.microsoft.com/office/drawing/2014/main" id="{F77A6E01-BEA1-4EE2-AC99-DFF8EEFFE23C}"/>
                </a:ext>
              </a:extLst>
            </p:cNvPr>
            <p:cNvSpPr>
              <a:spLocks noEditPoints="1"/>
            </p:cNvSpPr>
            <p:nvPr/>
          </p:nvSpPr>
          <p:spPr bwMode="auto">
            <a:xfrm>
              <a:off x="9945079" y="2338352"/>
              <a:ext cx="252412" cy="179388"/>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21" name="Freeform 39">
              <a:extLst>
                <a:ext uri="{FF2B5EF4-FFF2-40B4-BE49-F238E27FC236}">
                  <a16:creationId xmlns:a16="http://schemas.microsoft.com/office/drawing/2014/main" id="{76B202B7-CA3D-4F36-9881-5A5F2EB418F7}"/>
                </a:ext>
              </a:extLst>
            </p:cNvPr>
            <p:cNvSpPr>
              <a:spLocks noEditPoints="1"/>
            </p:cNvSpPr>
            <p:nvPr/>
          </p:nvSpPr>
          <p:spPr bwMode="auto">
            <a:xfrm>
              <a:off x="10734675" y="3295651"/>
              <a:ext cx="249238" cy="269875"/>
            </a:xfrm>
            <a:custGeom>
              <a:avLst/>
              <a:gdLst>
                <a:gd name="T0" fmla="*/ 109 w 157"/>
                <a:gd name="T1" fmla="*/ 32 h 170"/>
                <a:gd name="T2" fmla="*/ 157 w 157"/>
                <a:gd name="T3" fmla="*/ 78 h 170"/>
                <a:gd name="T4" fmla="*/ 157 w 157"/>
                <a:gd name="T5" fmla="*/ 170 h 170"/>
                <a:gd name="T6" fmla="*/ 45 w 157"/>
                <a:gd name="T7" fmla="*/ 170 h 170"/>
                <a:gd name="T8" fmla="*/ 45 w 157"/>
                <a:gd name="T9" fmla="*/ 138 h 170"/>
                <a:gd name="T10" fmla="*/ 0 w 157"/>
                <a:gd name="T11" fmla="*/ 138 h 170"/>
                <a:gd name="T12" fmla="*/ 0 w 157"/>
                <a:gd name="T13" fmla="*/ 0 h 170"/>
                <a:gd name="T14" fmla="*/ 64 w 157"/>
                <a:gd name="T15" fmla="*/ 0 h 170"/>
                <a:gd name="T16" fmla="*/ 98 w 157"/>
                <a:gd name="T17" fmla="*/ 32 h 170"/>
                <a:gd name="T18" fmla="*/ 109 w 157"/>
                <a:gd name="T19" fmla="*/ 32 h 170"/>
                <a:gd name="T20" fmla="*/ 11 w 157"/>
                <a:gd name="T21" fmla="*/ 127 h 170"/>
                <a:gd name="T22" fmla="*/ 45 w 157"/>
                <a:gd name="T23" fmla="*/ 127 h 170"/>
                <a:gd name="T24" fmla="*/ 45 w 157"/>
                <a:gd name="T25" fmla="*/ 32 h 170"/>
                <a:gd name="T26" fmla="*/ 82 w 157"/>
                <a:gd name="T27" fmla="*/ 32 h 170"/>
                <a:gd name="T28" fmla="*/ 59 w 157"/>
                <a:gd name="T29" fmla="*/ 11 h 170"/>
                <a:gd name="T30" fmla="*/ 11 w 157"/>
                <a:gd name="T31" fmla="*/ 11 h 170"/>
                <a:gd name="T32" fmla="*/ 11 w 157"/>
                <a:gd name="T33" fmla="*/ 127 h 170"/>
                <a:gd name="T34" fmla="*/ 56 w 157"/>
                <a:gd name="T35" fmla="*/ 159 h 170"/>
                <a:gd name="T36" fmla="*/ 146 w 157"/>
                <a:gd name="T37" fmla="*/ 159 h 170"/>
                <a:gd name="T38" fmla="*/ 146 w 157"/>
                <a:gd name="T39" fmla="*/ 85 h 170"/>
                <a:gd name="T40" fmla="*/ 101 w 157"/>
                <a:gd name="T41" fmla="*/ 85 h 170"/>
                <a:gd name="T42" fmla="*/ 101 w 157"/>
                <a:gd name="T43" fmla="*/ 43 h 170"/>
                <a:gd name="T44" fmla="*/ 56 w 157"/>
                <a:gd name="T45" fmla="*/ 43 h 170"/>
                <a:gd name="T46" fmla="*/ 56 w 157"/>
                <a:gd name="T47" fmla="*/ 159 h 170"/>
                <a:gd name="T48" fmla="*/ 112 w 157"/>
                <a:gd name="T49" fmla="*/ 50 h 170"/>
                <a:gd name="T50" fmla="*/ 112 w 157"/>
                <a:gd name="T51" fmla="*/ 74 h 170"/>
                <a:gd name="T52" fmla="*/ 138 w 157"/>
                <a:gd name="T53" fmla="*/ 74 h 170"/>
                <a:gd name="T54" fmla="*/ 112 w 157"/>
                <a:gd name="T55" fmla="*/ 5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57" h="170">
                  <a:moveTo>
                    <a:pt x="109" y="32"/>
                  </a:moveTo>
                  <a:lnTo>
                    <a:pt x="157" y="78"/>
                  </a:lnTo>
                  <a:lnTo>
                    <a:pt x="157" y="170"/>
                  </a:lnTo>
                  <a:lnTo>
                    <a:pt x="45" y="170"/>
                  </a:lnTo>
                  <a:lnTo>
                    <a:pt x="45" y="138"/>
                  </a:lnTo>
                  <a:lnTo>
                    <a:pt x="0" y="138"/>
                  </a:lnTo>
                  <a:lnTo>
                    <a:pt x="0" y="0"/>
                  </a:lnTo>
                  <a:lnTo>
                    <a:pt x="64" y="0"/>
                  </a:lnTo>
                  <a:lnTo>
                    <a:pt x="98" y="32"/>
                  </a:lnTo>
                  <a:lnTo>
                    <a:pt x="109" y="32"/>
                  </a:lnTo>
                  <a:close/>
                  <a:moveTo>
                    <a:pt x="11" y="127"/>
                  </a:moveTo>
                  <a:lnTo>
                    <a:pt x="45" y="127"/>
                  </a:lnTo>
                  <a:lnTo>
                    <a:pt x="45" y="32"/>
                  </a:lnTo>
                  <a:lnTo>
                    <a:pt x="82" y="32"/>
                  </a:lnTo>
                  <a:lnTo>
                    <a:pt x="59" y="11"/>
                  </a:lnTo>
                  <a:lnTo>
                    <a:pt x="11" y="11"/>
                  </a:lnTo>
                  <a:lnTo>
                    <a:pt x="11" y="127"/>
                  </a:lnTo>
                  <a:close/>
                  <a:moveTo>
                    <a:pt x="56" y="159"/>
                  </a:moveTo>
                  <a:lnTo>
                    <a:pt x="146" y="159"/>
                  </a:lnTo>
                  <a:lnTo>
                    <a:pt x="146" y="85"/>
                  </a:lnTo>
                  <a:lnTo>
                    <a:pt x="101" y="85"/>
                  </a:lnTo>
                  <a:lnTo>
                    <a:pt x="101" y="43"/>
                  </a:lnTo>
                  <a:lnTo>
                    <a:pt x="56" y="43"/>
                  </a:lnTo>
                  <a:lnTo>
                    <a:pt x="56" y="159"/>
                  </a:lnTo>
                  <a:close/>
                  <a:moveTo>
                    <a:pt x="112" y="50"/>
                  </a:moveTo>
                  <a:lnTo>
                    <a:pt x="112" y="74"/>
                  </a:lnTo>
                  <a:lnTo>
                    <a:pt x="138" y="74"/>
                  </a:lnTo>
                  <a:lnTo>
                    <a:pt x="112" y="5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43">
              <a:extLst>
                <a:ext uri="{FF2B5EF4-FFF2-40B4-BE49-F238E27FC236}">
                  <a16:creationId xmlns:a16="http://schemas.microsoft.com/office/drawing/2014/main" id="{E9E1C648-ADB6-4FF2-B0D1-1C207185A412}"/>
                </a:ext>
              </a:extLst>
            </p:cNvPr>
            <p:cNvSpPr>
              <a:spLocks noEditPoints="1"/>
            </p:cNvSpPr>
            <p:nvPr/>
          </p:nvSpPr>
          <p:spPr bwMode="auto">
            <a:xfrm>
              <a:off x="9971088" y="4049713"/>
              <a:ext cx="252413" cy="185738"/>
            </a:xfrm>
            <a:custGeom>
              <a:avLst/>
              <a:gdLst>
                <a:gd name="T0" fmla="*/ 139 w 159"/>
                <a:gd name="T1" fmla="*/ 51 h 117"/>
                <a:gd name="T2" fmla="*/ 139 w 159"/>
                <a:gd name="T3" fmla="*/ 0 h 117"/>
                <a:gd name="T4" fmla="*/ 20 w 159"/>
                <a:gd name="T5" fmla="*/ 0 h 117"/>
                <a:gd name="T6" fmla="*/ 20 w 159"/>
                <a:gd name="T7" fmla="*/ 51 h 117"/>
                <a:gd name="T8" fmla="*/ 0 w 159"/>
                <a:gd name="T9" fmla="*/ 70 h 117"/>
                <a:gd name="T10" fmla="*/ 0 w 159"/>
                <a:gd name="T11" fmla="*/ 117 h 117"/>
                <a:gd name="T12" fmla="*/ 159 w 159"/>
                <a:gd name="T13" fmla="*/ 117 h 117"/>
                <a:gd name="T14" fmla="*/ 159 w 159"/>
                <a:gd name="T15" fmla="*/ 70 h 117"/>
                <a:gd name="T16" fmla="*/ 139 w 159"/>
                <a:gd name="T17" fmla="*/ 51 h 117"/>
                <a:gd name="T18" fmla="*/ 130 w 159"/>
                <a:gd name="T19" fmla="*/ 9 h 117"/>
                <a:gd name="T20" fmla="*/ 80 w 159"/>
                <a:gd name="T21" fmla="*/ 32 h 117"/>
                <a:gd name="T22" fmla="*/ 30 w 159"/>
                <a:gd name="T23" fmla="*/ 9 h 117"/>
                <a:gd name="T24" fmla="*/ 130 w 159"/>
                <a:gd name="T25" fmla="*/ 9 h 117"/>
                <a:gd name="T26" fmla="*/ 80 w 159"/>
                <a:gd name="T27" fmla="*/ 43 h 117"/>
                <a:gd name="T28" fmla="*/ 129 w 159"/>
                <a:gd name="T29" fmla="*/ 19 h 117"/>
                <a:gd name="T30" fmla="*/ 129 w 159"/>
                <a:gd name="T31" fmla="*/ 66 h 117"/>
                <a:gd name="T32" fmla="*/ 30 w 159"/>
                <a:gd name="T33" fmla="*/ 66 h 117"/>
                <a:gd name="T34" fmla="*/ 30 w 159"/>
                <a:gd name="T35" fmla="*/ 19 h 117"/>
                <a:gd name="T36" fmla="*/ 80 w 159"/>
                <a:gd name="T37" fmla="*/ 43 h 117"/>
                <a:gd name="T38" fmla="*/ 149 w 159"/>
                <a:gd name="T39" fmla="*/ 108 h 117"/>
                <a:gd name="T40" fmla="*/ 10 w 159"/>
                <a:gd name="T41" fmla="*/ 108 h 117"/>
                <a:gd name="T42" fmla="*/ 10 w 159"/>
                <a:gd name="T43" fmla="*/ 75 h 117"/>
                <a:gd name="T44" fmla="*/ 149 w 159"/>
                <a:gd name="T45" fmla="*/ 75 h 117"/>
                <a:gd name="T46" fmla="*/ 149 w 159"/>
                <a:gd name="T47" fmla="*/ 108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59" h="117">
                  <a:moveTo>
                    <a:pt x="139" y="51"/>
                  </a:moveTo>
                  <a:lnTo>
                    <a:pt x="139" y="0"/>
                  </a:lnTo>
                  <a:lnTo>
                    <a:pt x="20" y="0"/>
                  </a:lnTo>
                  <a:lnTo>
                    <a:pt x="20" y="51"/>
                  </a:lnTo>
                  <a:lnTo>
                    <a:pt x="0" y="70"/>
                  </a:lnTo>
                  <a:lnTo>
                    <a:pt x="0" y="117"/>
                  </a:lnTo>
                  <a:lnTo>
                    <a:pt x="159" y="117"/>
                  </a:lnTo>
                  <a:lnTo>
                    <a:pt x="159" y="70"/>
                  </a:lnTo>
                  <a:lnTo>
                    <a:pt x="139" y="51"/>
                  </a:lnTo>
                  <a:close/>
                  <a:moveTo>
                    <a:pt x="130" y="9"/>
                  </a:moveTo>
                  <a:lnTo>
                    <a:pt x="80" y="32"/>
                  </a:lnTo>
                  <a:lnTo>
                    <a:pt x="30" y="9"/>
                  </a:lnTo>
                  <a:lnTo>
                    <a:pt x="130" y="9"/>
                  </a:lnTo>
                  <a:close/>
                  <a:moveTo>
                    <a:pt x="80" y="43"/>
                  </a:moveTo>
                  <a:lnTo>
                    <a:pt x="129" y="19"/>
                  </a:lnTo>
                  <a:lnTo>
                    <a:pt x="129" y="66"/>
                  </a:lnTo>
                  <a:lnTo>
                    <a:pt x="30" y="66"/>
                  </a:lnTo>
                  <a:lnTo>
                    <a:pt x="30" y="19"/>
                  </a:lnTo>
                  <a:lnTo>
                    <a:pt x="80" y="43"/>
                  </a:lnTo>
                  <a:close/>
                  <a:moveTo>
                    <a:pt x="149" y="108"/>
                  </a:moveTo>
                  <a:lnTo>
                    <a:pt x="10" y="108"/>
                  </a:lnTo>
                  <a:lnTo>
                    <a:pt x="10" y="75"/>
                  </a:lnTo>
                  <a:lnTo>
                    <a:pt x="149" y="75"/>
                  </a:lnTo>
                  <a:lnTo>
                    <a:pt x="149" y="108"/>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47">
              <a:extLst>
                <a:ext uri="{FF2B5EF4-FFF2-40B4-BE49-F238E27FC236}">
                  <a16:creationId xmlns:a16="http://schemas.microsoft.com/office/drawing/2014/main" id="{8A8FCF0A-DF70-4F64-A415-9145E509E801}"/>
                </a:ext>
              </a:extLst>
            </p:cNvPr>
            <p:cNvSpPr>
              <a:spLocks noEditPoints="1"/>
            </p:cNvSpPr>
            <p:nvPr/>
          </p:nvSpPr>
          <p:spPr bwMode="auto">
            <a:xfrm>
              <a:off x="11318299" y="4192882"/>
              <a:ext cx="153987" cy="136081"/>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0" name="Freeform 51">
              <a:extLst>
                <a:ext uri="{FF2B5EF4-FFF2-40B4-BE49-F238E27FC236}">
                  <a16:creationId xmlns:a16="http://schemas.microsoft.com/office/drawing/2014/main" id="{F855C9B2-DE26-4B42-84B2-747EAFBF05E4}"/>
                </a:ext>
              </a:extLst>
            </p:cNvPr>
            <p:cNvSpPr>
              <a:spLocks noEditPoints="1"/>
            </p:cNvSpPr>
            <p:nvPr/>
          </p:nvSpPr>
          <p:spPr bwMode="auto">
            <a:xfrm>
              <a:off x="11172249" y="4317851"/>
              <a:ext cx="252412" cy="177800"/>
            </a:xfrm>
            <a:custGeom>
              <a:avLst/>
              <a:gdLst>
                <a:gd name="T0" fmla="*/ 499 w 512"/>
                <a:gd name="T1" fmla="*/ 144 h 384"/>
                <a:gd name="T2" fmla="*/ 480 w 512"/>
                <a:gd name="T3" fmla="*/ 192 h 384"/>
                <a:gd name="T4" fmla="*/ 441 w 512"/>
                <a:gd name="T5" fmla="*/ 134 h 384"/>
                <a:gd name="T6" fmla="*/ 371 w 512"/>
                <a:gd name="T7" fmla="*/ 147 h 384"/>
                <a:gd name="T8" fmla="*/ 342 w 512"/>
                <a:gd name="T9" fmla="*/ 236 h 384"/>
                <a:gd name="T10" fmla="*/ 365 w 512"/>
                <a:gd name="T11" fmla="*/ 317 h 384"/>
                <a:gd name="T12" fmla="*/ 352 w 512"/>
                <a:gd name="T13" fmla="*/ 384 h 384"/>
                <a:gd name="T14" fmla="*/ 294 w 512"/>
                <a:gd name="T15" fmla="*/ 296 h 384"/>
                <a:gd name="T16" fmla="*/ 189 w 512"/>
                <a:gd name="T17" fmla="*/ 317 h 384"/>
                <a:gd name="T18" fmla="*/ 128 w 512"/>
                <a:gd name="T19" fmla="*/ 384 h 384"/>
                <a:gd name="T20" fmla="*/ 170 w 512"/>
                <a:gd name="T21" fmla="*/ 290 h 384"/>
                <a:gd name="T22" fmla="*/ 160 w 512"/>
                <a:gd name="T23" fmla="*/ 192 h 384"/>
                <a:gd name="T24" fmla="*/ 121 w 512"/>
                <a:gd name="T25" fmla="*/ 134 h 384"/>
                <a:gd name="T26" fmla="*/ 51 w 512"/>
                <a:gd name="T27" fmla="*/ 147 h 384"/>
                <a:gd name="T28" fmla="*/ 0 w 512"/>
                <a:gd name="T29" fmla="*/ 192 h 384"/>
                <a:gd name="T30" fmla="*/ 29 w 512"/>
                <a:gd name="T31" fmla="*/ 124 h 384"/>
                <a:gd name="T32" fmla="*/ 32 w 512"/>
                <a:gd name="T33" fmla="*/ 64 h 384"/>
                <a:gd name="T34" fmla="*/ 72 w 512"/>
                <a:gd name="T35" fmla="*/ 6 h 384"/>
                <a:gd name="T36" fmla="*/ 142 w 512"/>
                <a:gd name="T37" fmla="*/ 19 h 384"/>
                <a:gd name="T38" fmla="*/ 156 w 512"/>
                <a:gd name="T39" fmla="*/ 88 h 384"/>
                <a:gd name="T40" fmla="*/ 211 w 512"/>
                <a:gd name="T41" fmla="*/ 108 h 384"/>
                <a:gd name="T42" fmla="*/ 336 w 512"/>
                <a:gd name="T43" fmla="*/ 139 h 384"/>
                <a:gd name="T44" fmla="*/ 352 w 512"/>
                <a:gd name="T45" fmla="*/ 64 h 384"/>
                <a:gd name="T46" fmla="*/ 392 w 512"/>
                <a:gd name="T47" fmla="*/ 6 h 384"/>
                <a:gd name="T48" fmla="*/ 462 w 512"/>
                <a:gd name="T49" fmla="*/ 19 h 384"/>
                <a:gd name="T50" fmla="*/ 476 w 512"/>
                <a:gd name="T51" fmla="*/ 88 h 384"/>
                <a:gd name="T52" fmla="*/ 67 w 512"/>
                <a:gd name="T53" fmla="*/ 77 h 384"/>
                <a:gd name="T54" fmla="*/ 96 w 512"/>
                <a:gd name="T55" fmla="*/ 96 h 384"/>
                <a:gd name="T56" fmla="*/ 126 w 512"/>
                <a:gd name="T57" fmla="*/ 77 h 384"/>
                <a:gd name="T58" fmla="*/ 119 w 512"/>
                <a:gd name="T59" fmla="*/ 42 h 384"/>
                <a:gd name="T60" fmla="*/ 84 w 512"/>
                <a:gd name="T61" fmla="*/ 35 h 384"/>
                <a:gd name="T62" fmla="*/ 64 w 512"/>
                <a:gd name="T63" fmla="*/ 64 h 384"/>
                <a:gd name="T64" fmla="*/ 302 w 512"/>
                <a:gd name="T65" fmla="*/ 238 h 384"/>
                <a:gd name="T66" fmla="*/ 315 w 512"/>
                <a:gd name="T67" fmla="*/ 168 h 384"/>
                <a:gd name="T68" fmla="*/ 256 w 512"/>
                <a:gd name="T69" fmla="*/ 128 h 384"/>
                <a:gd name="T70" fmla="*/ 198 w 512"/>
                <a:gd name="T71" fmla="*/ 168 h 384"/>
                <a:gd name="T72" fmla="*/ 211 w 512"/>
                <a:gd name="T73" fmla="*/ 238 h 384"/>
                <a:gd name="T74" fmla="*/ 384 w 512"/>
                <a:gd name="T75" fmla="*/ 64 h 384"/>
                <a:gd name="T76" fmla="*/ 404 w 512"/>
                <a:gd name="T77" fmla="*/ 94 h 384"/>
                <a:gd name="T78" fmla="*/ 439 w 512"/>
                <a:gd name="T79" fmla="*/ 87 h 384"/>
                <a:gd name="T80" fmla="*/ 446 w 512"/>
                <a:gd name="T81" fmla="*/ 52 h 384"/>
                <a:gd name="T82" fmla="*/ 416 w 512"/>
                <a:gd name="T83" fmla="*/ 32 h 384"/>
                <a:gd name="T84" fmla="*/ 387 w 512"/>
                <a:gd name="T85" fmla="*/ 52 h 3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12" h="384">
                  <a:moveTo>
                    <a:pt x="463" y="108"/>
                  </a:moveTo>
                  <a:cubicBezTo>
                    <a:pt x="470" y="113"/>
                    <a:pt x="477" y="118"/>
                    <a:pt x="483" y="124"/>
                  </a:cubicBezTo>
                  <a:cubicBezTo>
                    <a:pt x="490" y="130"/>
                    <a:pt x="495" y="137"/>
                    <a:pt x="499" y="144"/>
                  </a:cubicBezTo>
                  <a:cubicBezTo>
                    <a:pt x="503" y="151"/>
                    <a:pt x="507" y="159"/>
                    <a:pt x="509" y="167"/>
                  </a:cubicBezTo>
                  <a:cubicBezTo>
                    <a:pt x="511" y="175"/>
                    <a:pt x="512" y="184"/>
                    <a:pt x="512" y="192"/>
                  </a:cubicBezTo>
                  <a:lnTo>
                    <a:pt x="480" y="192"/>
                  </a:lnTo>
                  <a:cubicBezTo>
                    <a:pt x="480" y="184"/>
                    <a:pt x="479" y="176"/>
                    <a:pt x="475" y="168"/>
                  </a:cubicBezTo>
                  <a:cubicBezTo>
                    <a:pt x="472" y="160"/>
                    <a:pt x="467" y="153"/>
                    <a:pt x="462" y="147"/>
                  </a:cubicBezTo>
                  <a:cubicBezTo>
                    <a:pt x="456" y="142"/>
                    <a:pt x="449" y="137"/>
                    <a:pt x="441" y="134"/>
                  </a:cubicBezTo>
                  <a:cubicBezTo>
                    <a:pt x="433" y="130"/>
                    <a:pt x="425" y="128"/>
                    <a:pt x="416" y="128"/>
                  </a:cubicBezTo>
                  <a:cubicBezTo>
                    <a:pt x="408" y="128"/>
                    <a:pt x="399" y="130"/>
                    <a:pt x="392" y="134"/>
                  </a:cubicBezTo>
                  <a:cubicBezTo>
                    <a:pt x="384" y="137"/>
                    <a:pt x="377" y="142"/>
                    <a:pt x="371" y="147"/>
                  </a:cubicBezTo>
                  <a:cubicBezTo>
                    <a:pt x="366" y="153"/>
                    <a:pt x="361" y="160"/>
                    <a:pt x="358" y="168"/>
                  </a:cubicBezTo>
                  <a:cubicBezTo>
                    <a:pt x="354" y="176"/>
                    <a:pt x="352" y="184"/>
                    <a:pt x="352" y="192"/>
                  </a:cubicBezTo>
                  <a:cubicBezTo>
                    <a:pt x="352" y="208"/>
                    <a:pt x="349" y="222"/>
                    <a:pt x="342" y="236"/>
                  </a:cubicBezTo>
                  <a:cubicBezTo>
                    <a:pt x="335" y="249"/>
                    <a:pt x="326" y="261"/>
                    <a:pt x="313" y="270"/>
                  </a:cubicBezTo>
                  <a:cubicBezTo>
                    <a:pt x="324" y="275"/>
                    <a:pt x="334" y="282"/>
                    <a:pt x="343" y="290"/>
                  </a:cubicBezTo>
                  <a:cubicBezTo>
                    <a:pt x="352" y="298"/>
                    <a:pt x="359" y="307"/>
                    <a:pt x="365" y="317"/>
                  </a:cubicBezTo>
                  <a:cubicBezTo>
                    <a:pt x="371" y="327"/>
                    <a:pt x="376" y="338"/>
                    <a:pt x="379" y="349"/>
                  </a:cubicBezTo>
                  <a:cubicBezTo>
                    <a:pt x="383" y="361"/>
                    <a:pt x="384" y="372"/>
                    <a:pt x="384" y="384"/>
                  </a:cubicBezTo>
                  <a:lnTo>
                    <a:pt x="352" y="384"/>
                  </a:lnTo>
                  <a:cubicBezTo>
                    <a:pt x="352" y="371"/>
                    <a:pt x="350" y="359"/>
                    <a:pt x="345" y="347"/>
                  </a:cubicBezTo>
                  <a:cubicBezTo>
                    <a:pt x="340" y="336"/>
                    <a:pt x="333" y="325"/>
                    <a:pt x="324" y="317"/>
                  </a:cubicBezTo>
                  <a:cubicBezTo>
                    <a:pt x="316" y="308"/>
                    <a:pt x="305" y="301"/>
                    <a:pt x="294" y="296"/>
                  </a:cubicBezTo>
                  <a:cubicBezTo>
                    <a:pt x="282" y="291"/>
                    <a:pt x="270" y="288"/>
                    <a:pt x="256" y="288"/>
                  </a:cubicBezTo>
                  <a:cubicBezTo>
                    <a:pt x="243" y="288"/>
                    <a:pt x="231" y="291"/>
                    <a:pt x="219" y="296"/>
                  </a:cubicBezTo>
                  <a:cubicBezTo>
                    <a:pt x="208" y="301"/>
                    <a:pt x="197" y="308"/>
                    <a:pt x="189" y="317"/>
                  </a:cubicBezTo>
                  <a:cubicBezTo>
                    <a:pt x="180" y="325"/>
                    <a:pt x="173" y="336"/>
                    <a:pt x="168" y="347"/>
                  </a:cubicBezTo>
                  <a:cubicBezTo>
                    <a:pt x="163" y="359"/>
                    <a:pt x="160" y="371"/>
                    <a:pt x="160" y="384"/>
                  </a:cubicBezTo>
                  <a:lnTo>
                    <a:pt x="128" y="384"/>
                  </a:lnTo>
                  <a:cubicBezTo>
                    <a:pt x="128" y="372"/>
                    <a:pt x="130" y="361"/>
                    <a:pt x="133" y="349"/>
                  </a:cubicBezTo>
                  <a:cubicBezTo>
                    <a:pt x="137" y="338"/>
                    <a:pt x="142" y="327"/>
                    <a:pt x="148" y="317"/>
                  </a:cubicBezTo>
                  <a:cubicBezTo>
                    <a:pt x="154" y="307"/>
                    <a:pt x="161" y="298"/>
                    <a:pt x="170" y="290"/>
                  </a:cubicBezTo>
                  <a:cubicBezTo>
                    <a:pt x="179" y="282"/>
                    <a:pt x="189" y="275"/>
                    <a:pt x="199" y="270"/>
                  </a:cubicBezTo>
                  <a:cubicBezTo>
                    <a:pt x="187" y="261"/>
                    <a:pt x="178" y="249"/>
                    <a:pt x="171" y="236"/>
                  </a:cubicBezTo>
                  <a:cubicBezTo>
                    <a:pt x="164" y="222"/>
                    <a:pt x="160" y="208"/>
                    <a:pt x="160" y="192"/>
                  </a:cubicBezTo>
                  <a:cubicBezTo>
                    <a:pt x="160" y="184"/>
                    <a:pt x="159" y="176"/>
                    <a:pt x="155" y="168"/>
                  </a:cubicBezTo>
                  <a:cubicBezTo>
                    <a:pt x="152" y="160"/>
                    <a:pt x="147" y="153"/>
                    <a:pt x="142" y="147"/>
                  </a:cubicBezTo>
                  <a:cubicBezTo>
                    <a:pt x="136" y="142"/>
                    <a:pt x="129" y="137"/>
                    <a:pt x="121" y="134"/>
                  </a:cubicBezTo>
                  <a:cubicBezTo>
                    <a:pt x="113" y="130"/>
                    <a:pt x="105" y="128"/>
                    <a:pt x="96" y="128"/>
                  </a:cubicBezTo>
                  <a:cubicBezTo>
                    <a:pt x="88" y="128"/>
                    <a:pt x="79" y="130"/>
                    <a:pt x="72" y="134"/>
                  </a:cubicBezTo>
                  <a:cubicBezTo>
                    <a:pt x="64" y="137"/>
                    <a:pt x="57" y="142"/>
                    <a:pt x="51" y="147"/>
                  </a:cubicBezTo>
                  <a:cubicBezTo>
                    <a:pt x="46" y="153"/>
                    <a:pt x="41" y="160"/>
                    <a:pt x="38" y="168"/>
                  </a:cubicBezTo>
                  <a:cubicBezTo>
                    <a:pt x="34" y="176"/>
                    <a:pt x="32" y="184"/>
                    <a:pt x="32" y="192"/>
                  </a:cubicBezTo>
                  <a:lnTo>
                    <a:pt x="0" y="192"/>
                  </a:lnTo>
                  <a:cubicBezTo>
                    <a:pt x="0" y="184"/>
                    <a:pt x="2" y="175"/>
                    <a:pt x="4" y="167"/>
                  </a:cubicBezTo>
                  <a:cubicBezTo>
                    <a:pt x="6" y="159"/>
                    <a:pt x="10" y="151"/>
                    <a:pt x="14" y="144"/>
                  </a:cubicBezTo>
                  <a:cubicBezTo>
                    <a:pt x="18" y="137"/>
                    <a:pt x="23" y="130"/>
                    <a:pt x="29" y="124"/>
                  </a:cubicBezTo>
                  <a:cubicBezTo>
                    <a:pt x="36" y="118"/>
                    <a:pt x="42" y="113"/>
                    <a:pt x="50" y="108"/>
                  </a:cubicBezTo>
                  <a:cubicBezTo>
                    <a:pt x="44" y="103"/>
                    <a:pt x="40" y="96"/>
                    <a:pt x="37" y="88"/>
                  </a:cubicBezTo>
                  <a:cubicBezTo>
                    <a:pt x="34" y="81"/>
                    <a:pt x="32" y="73"/>
                    <a:pt x="32" y="64"/>
                  </a:cubicBezTo>
                  <a:cubicBezTo>
                    <a:pt x="32" y="56"/>
                    <a:pt x="34" y="48"/>
                    <a:pt x="38" y="40"/>
                  </a:cubicBezTo>
                  <a:cubicBezTo>
                    <a:pt x="41" y="32"/>
                    <a:pt x="46" y="25"/>
                    <a:pt x="51" y="19"/>
                  </a:cubicBezTo>
                  <a:cubicBezTo>
                    <a:pt x="57" y="14"/>
                    <a:pt x="64" y="9"/>
                    <a:pt x="72" y="6"/>
                  </a:cubicBezTo>
                  <a:cubicBezTo>
                    <a:pt x="79" y="2"/>
                    <a:pt x="88" y="0"/>
                    <a:pt x="96" y="0"/>
                  </a:cubicBezTo>
                  <a:cubicBezTo>
                    <a:pt x="105" y="0"/>
                    <a:pt x="113" y="2"/>
                    <a:pt x="121" y="6"/>
                  </a:cubicBezTo>
                  <a:cubicBezTo>
                    <a:pt x="129" y="9"/>
                    <a:pt x="136" y="14"/>
                    <a:pt x="142" y="19"/>
                  </a:cubicBezTo>
                  <a:cubicBezTo>
                    <a:pt x="147" y="25"/>
                    <a:pt x="152" y="32"/>
                    <a:pt x="155" y="40"/>
                  </a:cubicBezTo>
                  <a:cubicBezTo>
                    <a:pt x="159" y="48"/>
                    <a:pt x="160" y="56"/>
                    <a:pt x="160" y="64"/>
                  </a:cubicBezTo>
                  <a:cubicBezTo>
                    <a:pt x="160" y="73"/>
                    <a:pt x="159" y="81"/>
                    <a:pt x="156" y="88"/>
                  </a:cubicBezTo>
                  <a:cubicBezTo>
                    <a:pt x="153" y="96"/>
                    <a:pt x="148" y="103"/>
                    <a:pt x="143" y="108"/>
                  </a:cubicBezTo>
                  <a:cubicBezTo>
                    <a:pt x="157" y="116"/>
                    <a:pt x="168" y="126"/>
                    <a:pt x="176" y="139"/>
                  </a:cubicBezTo>
                  <a:cubicBezTo>
                    <a:pt x="185" y="126"/>
                    <a:pt x="197" y="116"/>
                    <a:pt x="211" y="108"/>
                  </a:cubicBezTo>
                  <a:cubicBezTo>
                    <a:pt x="225" y="100"/>
                    <a:pt x="240" y="96"/>
                    <a:pt x="256" y="96"/>
                  </a:cubicBezTo>
                  <a:cubicBezTo>
                    <a:pt x="273" y="96"/>
                    <a:pt x="288" y="100"/>
                    <a:pt x="302" y="108"/>
                  </a:cubicBezTo>
                  <a:cubicBezTo>
                    <a:pt x="316" y="116"/>
                    <a:pt x="327" y="126"/>
                    <a:pt x="336" y="139"/>
                  </a:cubicBezTo>
                  <a:cubicBezTo>
                    <a:pt x="345" y="126"/>
                    <a:pt x="356" y="116"/>
                    <a:pt x="370" y="108"/>
                  </a:cubicBezTo>
                  <a:cubicBezTo>
                    <a:pt x="364" y="103"/>
                    <a:pt x="360" y="96"/>
                    <a:pt x="357" y="88"/>
                  </a:cubicBezTo>
                  <a:cubicBezTo>
                    <a:pt x="354" y="81"/>
                    <a:pt x="352" y="73"/>
                    <a:pt x="352" y="64"/>
                  </a:cubicBezTo>
                  <a:cubicBezTo>
                    <a:pt x="352" y="56"/>
                    <a:pt x="354" y="48"/>
                    <a:pt x="358" y="40"/>
                  </a:cubicBezTo>
                  <a:cubicBezTo>
                    <a:pt x="361" y="32"/>
                    <a:pt x="366" y="25"/>
                    <a:pt x="371" y="19"/>
                  </a:cubicBezTo>
                  <a:cubicBezTo>
                    <a:pt x="377" y="14"/>
                    <a:pt x="384" y="9"/>
                    <a:pt x="392" y="6"/>
                  </a:cubicBezTo>
                  <a:cubicBezTo>
                    <a:pt x="399" y="2"/>
                    <a:pt x="408" y="0"/>
                    <a:pt x="416" y="0"/>
                  </a:cubicBezTo>
                  <a:cubicBezTo>
                    <a:pt x="425" y="0"/>
                    <a:pt x="433" y="2"/>
                    <a:pt x="441" y="6"/>
                  </a:cubicBezTo>
                  <a:cubicBezTo>
                    <a:pt x="449" y="9"/>
                    <a:pt x="456" y="14"/>
                    <a:pt x="462" y="19"/>
                  </a:cubicBezTo>
                  <a:cubicBezTo>
                    <a:pt x="467" y="25"/>
                    <a:pt x="472" y="32"/>
                    <a:pt x="475" y="40"/>
                  </a:cubicBezTo>
                  <a:cubicBezTo>
                    <a:pt x="479" y="48"/>
                    <a:pt x="480" y="56"/>
                    <a:pt x="480" y="64"/>
                  </a:cubicBezTo>
                  <a:cubicBezTo>
                    <a:pt x="480" y="73"/>
                    <a:pt x="479" y="81"/>
                    <a:pt x="476" y="88"/>
                  </a:cubicBezTo>
                  <a:cubicBezTo>
                    <a:pt x="473" y="96"/>
                    <a:pt x="468" y="103"/>
                    <a:pt x="463" y="108"/>
                  </a:cubicBezTo>
                  <a:close/>
                  <a:moveTo>
                    <a:pt x="64" y="64"/>
                  </a:moveTo>
                  <a:cubicBezTo>
                    <a:pt x="64" y="69"/>
                    <a:pt x="65" y="73"/>
                    <a:pt x="67" y="77"/>
                  </a:cubicBezTo>
                  <a:cubicBezTo>
                    <a:pt x="69" y="81"/>
                    <a:pt x="71" y="84"/>
                    <a:pt x="74" y="87"/>
                  </a:cubicBezTo>
                  <a:cubicBezTo>
                    <a:pt x="77" y="90"/>
                    <a:pt x="80" y="92"/>
                    <a:pt x="84" y="94"/>
                  </a:cubicBezTo>
                  <a:cubicBezTo>
                    <a:pt x="88" y="96"/>
                    <a:pt x="92" y="96"/>
                    <a:pt x="96" y="96"/>
                  </a:cubicBezTo>
                  <a:cubicBezTo>
                    <a:pt x="101" y="96"/>
                    <a:pt x="105" y="96"/>
                    <a:pt x="109" y="94"/>
                  </a:cubicBezTo>
                  <a:cubicBezTo>
                    <a:pt x="113" y="92"/>
                    <a:pt x="116" y="90"/>
                    <a:pt x="119" y="87"/>
                  </a:cubicBezTo>
                  <a:cubicBezTo>
                    <a:pt x="122" y="84"/>
                    <a:pt x="124" y="81"/>
                    <a:pt x="126" y="77"/>
                  </a:cubicBezTo>
                  <a:cubicBezTo>
                    <a:pt x="128" y="73"/>
                    <a:pt x="128" y="69"/>
                    <a:pt x="128" y="64"/>
                  </a:cubicBezTo>
                  <a:cubicBezTo>
                    <a:pt x="128" y="60"/>
                    <a:pt x="128" y="56"/>
                    <a:pt x="126" y="52"/>
                  </a:cubicBezTo>
                  <a:cubicBezTo>
                    <a:pt x="124" y="48"/>
                    <a:pt x="122" y="45"/>
                    <a:pt x="119" y="42"/>
                  </a:cubicBezTo>
                  <a:cubicBezTo>
                    <a:pt x="116" y="39"/>
                    <a:pt x="113" y="37"/>
                    <a:pt x="109" y="35"/>
                  </a:cubicBezTo>
                  <a:cubicBezTo>
                    <a:pt x="105" y="33"/>
                    <a:pt x="101" y="32"/>
                    <a:pt x="96" y="32"/>
                  </a:cubicBezTo>
                  <a:cubicBezTo>
                    <a:pt x="92" y="32"/>
                    <a:pt x="88" y="33"/>
                    <a:pt x="84" y="35"/>
                  </a:cubicBezTo>
                  <a:cubicBezTo>
                    <a:pt x="80" y="37"/>
                    <a:pt x="77" y="39"/>
                    <a:pt x="74" y="42"/>
                  </a:cubicBezTo>
                  <a:cubicBezTo>
                    <a:pt x="71" y="45"/>
                    <a:pt x="69" y="48"/>
                    <a:pt x="67" y="52"/>
                  </a:cubicBezTo>
                  <a:cubicBezTo>
                    <a:pt x="65" y="56"/>
                    <a:pt x="64" y="60"/>
                    <a:pt x="64" y="64"/>
                  </a:cubicBezTo>
                  <a:close/>
                  <a:moveTo>
                    <a:pt x="256" y="256"/>
                  </a:moveTo>
                  <a:cubicBezTo>
                    <a:pt x="265" y="256"/>
                    <a:pt x="273" y="255"/>
                    <a:pt x="281" y="251"/>
                  </a:cubicBezTo>
                  <a:cubicBezTo>
                    <a:pt x="289" y="248"/>
                    <a:pt x="296" y="243"/>
                    <a:pt x="302" y="238"/>
                  </a:cubicBezTo>
                  <a:cubicBezTo>
                    <a:pt x="307" y="232"/>
                    <a:pt x="312" y="225"/>
                    <a:pt x="315" y="217"/>
                  </a:cubicBezTo>
                  <a:cubicBezTo>
                    <a:pt x="319" y="210"/>
                    <a:pt x="320" y="201"/>
                    <a:pt x="320" y="192"/>
                  </a:cubicBezTo>
                  <a:cubicBezTo>
                    <a:pt x="320" y="184"/>
                    <a:pt x="319" y="176"/>
                    <a:pt x="315" y="168"/>
                  </a:cubicBezTo>
                  <a:cubicBezTo>
                    <a:pt x="312" y="160"/>
                    <a:pt x="307" y="153"/>
                    <a:pt x="302" y="147"/>
                  </a:cubicBezTo>
                  <a:cubicBezTo>
                    <a:pt x="296" y="142"/>
                    <a:pt x="289" y="137"/>
                    <a:pt x="281" y="134"/>
                  </a:cubicBezTo>
                  <a:cubicBezTo>
                    <a:pt x="273" y="130"/>
                    <a:pt x="265" y="128"/>
                    <a:pt x="256" y="128"/>
                  </a:cubicBezTo>
                  <a:cubicBezTo>
                    <a:pt x="248" y="128"/>
                    <a:pt x="239" y="130"/>
                    <a:pt x="232" y="134"/>
                  </a:cubicBezTo>
                  <a:cubicBezTo>
                    <a:pt x="224" y="137"/>
                    <a:pt x="217" y="142"/>
                    <a:pt x="211" y="147"/>
                  </a:cubicBezTo>
                  <a:cubicBezTo>
                    <a:pt x="206" y="153"/>
                    <a:pt x="201" y="160"/>
                    <a:pt x="198" y="168"/>
                  </a:cubicBezTo>
                  <a:cubicBezTo>
                    <a:pt x="194" y="176"/>
                    <a:pt x="192" y="184"/>
                    <a:pt x="192" y="192"/>
                  </a:cubicBezTo>
                  <a:cubicBezTo>
                    <a:pt x="192" y="201"/>
                    <a:pt x="194" y="210"/>
                    <a:pt x="198" y="217"/>
                  </a:cubicBezTo>
                  <a:cubicBezTo>
                    <a:pt x="201" y="225"/>
                    <a:pt x="206" y="232"/>
                    <a:pt x="211" y="238"/>
                  </a:cubicBezTo>
                  <a:cubicBezTo>
                    <a:pt x="217" y="243"/>
                    <a:pt x="224" y="248"/>
                    <a:pt x="232" y="251"/>
                  </a:cubicBezTo>
                  <a:cubicBezTo>
                    <a:pt x="239" y="255"/>
                    <a:pt x="248" y="256"/>
                    <a:pt x="256" y="256"/>
                  </a:cubicBezTo>
                  <a:close/>
                  <a:moveTo>
                    <a:pt x="384" y="64"/>
                  </a:moveTo>
                  <a:cubicBezTo>
                    <a:pt x="384" y="69"/>
                    <a:pt x="385" y="73"/>
                    <a:pt x="387" y="77"/>
                  </a:cubicBezTo>
                  <a:cubicBezTo>
                    <a:pt x="389" y="81"/>
                    <a:pt x="391" y="84"/>
                    <a:pt x="394" y="87"/>
                  </a:cubicBezTo>
                  <a:cubicBezTo>
                    <a:pt x="397" y="90"/>
                    <a:pt x="400" y="92"/>
                    <a:pt x="404" y="94"/>
                  </a:cubicBezTo>
                  <a:cubicBezTo>
                    <a:pt x="408" y="96"/>
                    <a:pt x="412" y="96"/>
                    <a:pt x="416" y="96"/>
                  </a:cubicBezTo>
                  <a:cubicBezTo>
                    <a:pt x="421" y="96"/>
                    <a:pt x="425" y="96"/>
                    <a:pt x="429" y="94"/>
                  </a:cubicBezTo>
                  <a:cubicBezTo>
                    <a:pt x="433" y="92"/>
                    <a:pt x="436" y="90"/>
                    <a:pt x="439" y="87"/>
                  </a:cubicBezTo>
                  <a:cubicBezTo>
                    <a:pt x="442" y="84"/>
                    <a:pt x="444" y="81"/>
                    <a:pt x="446" y="77"/>
                  </a:cubicBezTo>
                  <a:cubicBezTo>
                    <a:pt x="448" y="73"/>
                    <a:pt x="448" y="69"/>
                    <a:pt x="448" y="64"/>
                  </a:cubicBezTo>
                  <a:cubicBezTo>
                    <a:pt x="448" y="60"/>
                    <a:pt x="448" y="56"/>
                    <a:pt x="446" y="52"/>
                  </a:cubicBezTo>
                  <a:cubicBezTo>
                    <a:pt x="444" y="48"/>
                    <a:pt x="442" y="45"/>
                    <a:pt x="439" y="42"/>
                  </a:cubicBezTo>
                  <a:cubicBezTo>
                    <a:pt x="436" y="39"/>
                    <a:pt x="433" y="37"/>
                    <a:pt x="429" y="35"/>
                  </a:cubicBezTo>
                  <a:cubicBezTo>
                    <a:pt x="425" y="33"/>
                    <a:pt x="421" y="32"/>
                    <a:pt x="416" y="32"/>
                  </a:cubicBezTo>
                  <a:cubicBezTo>
                    <a:pt x="412" y="32"/>
                    <a:pt x="408" y="33"/>
                    <a:pt x="404" y="35"/>
                  </a:cubicBezTo>
                  <a:cubicBezTo>
                    <a:pt x="400" y="37"/>
                    <a:pt x="397" y="39"/>
                    <a:pt x="394" y="42"/>
                  </a:cubicBezTo>
                  <a:cubicBezTo>
                    <a:pt x="391" y="45"/>
                    <a:pt x="389" y="48"/>
                    <a:pt x="387" y="52"/>
                  </a:cubicBezTo>
                  <a:cubicBezTo>
                    <a:pt x="385" y="56"/>
                    <a:pt x="384" y="60"/>
                    <a:pt x="384" y="64"/>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7" name="Freeform 55">
              <a:extLst>
                <a:ext uri="{FF2B5EF4-FFF2-40B4-BE49-F238E27FC236}">
                  <a16:creationId xmlns:a16="http://schemas.microsoft.com/office/drawing/2014/main" id="{71920FE6-8122-4489-A8A6-FE6D3171EABC}"/>
                </a:ext>
              </a:extLst>
            </p:cNvPr>
            <p:cNvSpPr>
              <a:spLocks noEditPoints="1"/>
            </p:cNvSpPr>
            <p:nvPr/>
          </p:nvSpPr>
          <p:spPr bwMode="auto">
            <a:xfrm>
              <a:off x="9383713" y="4897438"/>
              <a:ext cx="252413" cy="136525"/>
            </a:xfrm>
            <a:custGeom>
              <a:avLst/>
              <a:gdLst>
                <a:gd name="T0" fmla="*/ 185 w 512"/>
                <a:gd name="T1" fmla="*/ 174 h 288"/>
                <a:gd name="T2" fmla="*/ 215 w 512"/>
                <a:gd name="T3" fmla="*/ 194 h 288"/>
                <a:gd name="T4" fmla="*/ 237 w 512"/>
                <a:gd name="T5" fmla="*/ 221 h 288"/>
                <a:gd name="T6" fmla="*/ 251 w 512"/>
                <a:gd name="T7" fmla="*/ 253 h 288"/>
                <a:gd name="T8" fmla="*/ 256 w 512"/>
                <a:gd name="T9" fmla="*/ 288 h 288"/>
                <a:gd name="T10" fmla="*/ 224 w 512"/>
                <a:gd name="T11" fmla="*/ 288 h 288"/>
                <a:gd name="T12" fmla="*/ 217 w 512"/>
                <a:gd name="T13" fmla="*/ 251 h 288"/>
                <a:gd name="T14" fmla="*/ 196 w 512"/>
                <a:gd name="T15" fmla="*/ 221 h 288"/>
                <a:gd name="T16" fmla="*/ 166 w 512"/>
                <a:gd name="T17" fmla="*/ 200 h 288"/>
                <a:gd name="T18" fmla="*/ 128 w 512"/>
                <a:gd name="T19" fmla="*/ 192 h 288"/>
                <a:gd name="T20" fmla="*/ 91 w 512"/>
                <a:gd name="T21" fmla="*/ 200 h 288"/>
                <a:gd name="T22" fmla="*/ 61 w 512"/>
                <a:gd name="T23" fmla="*/ 221 h 288"/>
                <a:gd name="T24" fmla="*/ 40 w 512"/>
                <a:gd name="T25" fmla="*/ 251 h 288"/>
                <a:gd name="T26" fmla="*/ 32 w 512"/>
                <a:gd name="T27" fmla="*/ 288 h 288"/>
                <a:gd name="T28" fmla="*/ 0 w 512"/>
                <a:gd name="T29" fmla="*/ 288 h 288"/>
                <a:gd name="T30" fmla="*/ 5 w 512"/>
                <a:gd name="T31" fmla="*/ 253 h 288"/>
                <a:gd name="T32" fmla="*/ 20 w 512"/>
                <a:gd name="T33" fmla="*/ 221 h 288"/>
                <a:gd name="T34" fmla="*/ 42 w 512"/>
                <a:gd name="T35" fmla="*/ 194 h 288"/>
                <a:gd name="T36" fmla="*/ 71 w 512"/>
                <a:gd name="T37" fmla="*/ 174 h 288"/>
                <a:gd name="T38" fmla="*/ 43 w 512"/>
                <a:gd name="T39" fmla="*/ 140 h 288"/>
                <a:gd name="T40" fmla="*/ 32 w 512"/>
                <a:gd name="T41" fmla="*/ 96 h 288"/>
                <a:gd name="T42" fmla="*/ 40 w 512"/>
                <a:gd name="T43" fmla="*/ 59 h 288"/>
                <a:gd name="T44" fmla="*/ 61 w 512"/>
                <a:gd name="T45" fmla="*/ 29 h 288"/>
                <a:gd name="T46" fmla="*/ 91 w 512"/>
                <a:gd name="T47" fmla="*/ 8 h 288"/>
                <a:gd name="T48" fmla="*/ 128 w 512"/>
                <a:gd name="T49" fmla="*/ 0 h 288"/>
                <a:gd name="T50" fmla="*/ 166 w 512"/>
                <a:gd name="T51" fmla="*/ 8 h 288"/>
                <a:gd name="T52" fmla="*/ 196 w 512"/>
                <a:gd name="T53" fmla="*/ 29 h 288"/>
                <a:gd name="T54" fmla="*/ 217 w 512"/>
                <a:gd name="T55" fmla="*/ 59 h 288"/>
                <a:gd name="T56" fmla="*/ 224 w 512"/>
                <a:gd name="T57" fmla="*/ 96 h 288"/>
                <a:gd name="T58" fmla="*/ 214 w 512"/>
                <a:gd name="T59" fmla="*/ 140 h 288"/>
                <a:gd name="T60" fmla="*/ 185 w 512"/>
                <a:gd name="T61" fmla="*/ 174 h 288"/>
                <a:gd name="T62" fmla="*/ 64 w 512"/>
                <a:gd name="T63" fmla="*/ 96 h 288"/>
                <a:gd name="T64" fmla="*/ 70 w 512"/>
                <a:gd name="T65" fmla="*/ 121 h 288"/>
                <a:gd name="T66" fmla="*/ 83 w 512"/>
                <a:gd name="T67" fmla="*/ 142 h 288"/>
                <a:gd name="T68" fmla="*/ 104 w 512"/>
                <a:gd name="T69" fmla="*/ 155 h 288"/>
                <a:gd name="T70" fmla="*/ 128 w 512"/>
                <a:gd name="T71" fmla="*/ 160 h 288"/>
                <a:gd name="T72" fmla="*/ 153 w 512"/>
                <a:gd name="T73" fmla="*/ 155 h 288"/>
                <a:gd name="T74" fmla="*/ 174 w 512"/>
                <a:gd name="T75" fmla="*/ 142 h 288"/>
                <a:gd name="T76" fmla="*/ 187 w 512"/>
                <a:gd name="T77" fmla="*/ 121 h 288"/>
                <a:gd name="T78" fmla="*/ 192 w 512"/>
                <a:gd name="T79" fmla="*/ 96 h 288"/>
                <a:gd name="T80" fmla="*/ 187 w 512"/>
                <a:gd name="T81" fmla="*/ 72 h 288"/>
                <a:gd name="T82" fmla="*/ 174 w 512"/>
                <a:gd name="T83" fmla="*/ 51 h 288"/>
                <a:gd name="T84" fmla="*/ 153 w 512"/>
                <a:gd name="T85" fmla="*/ 38 h 288"/>
                <a:gd name="T86" fmla="*/ 128 w 512"/>
                <a:gd name="T87" fmla="*/ 32 h 288"/>
                <a:gd name="T88" fmla="*/ 104 w 512"/>
                <a:gd name="T89" fmla="*/ 38 h 288"/>
                <a:gd name="T90" fmla="*/ 83 w 512"/>
                <a:gd name="T91" fmla="*/ 51 h 288"/>
                <a:gd name="T92" fmla="*/ 70 w 512"/>
                <a:gd name="T93" fmla="*/ 72 h 288"/>
                <a:gd name="T94" fmla="*/ 64 w 512"/>
                <a:gd name="T95" fmla="*/ 96 h 288"/>
                <a:gd name="T96" fmla="*/ 512 w 512"/>
                <a:gd name="T97" fmla="*/ 0 h 288"/>
                <a:gd name="T98" fmla="*/ 512 w 512"/>
                <a:gd name="T99" fmla="*/ 32 h 288"/>
                <a:gd name="T100" fmla="*/ 288 w 512"/>
                <a:gd name="T101" fmla="*/ 32 h 288"/>
                <a:gd name="T102" fmla="*/ 288 w 512"/>
                <a:gd name="T103" fmla="*/ 0 h 288"/>
                <a:gd name="T104" fmla="*/ 512 w 512"/>
                <a:gd name="T105" fmla="*/ 0 h 288"/>
                <a:gd name="T106" fmla="*/ 288 w 512"/>
                <a:gd name="T107" fmla="*/ 128 h 288"/>
                <a:gd name="T108" fmla="*/ 512 w 512"/>
                <a:gd name="T109" fmla="*/ 128 h 288"/>
                <a:gd name="T110" fmla="*/ 512 w 512"/>
                <a:gd name="T111" fmla="*/ 160 h 288"/>
                <a:gd name="T112" fmla="*/ 288 w 512"/>
                <a:gd name="T113" fmla="*/ 160 h 288"/>
                <a:gd name="T114" fmla="*/ 288 w 512"/>
                <a:gd name="T115" fmla="*/ 128 h 288"/>
                <a:gd name="T116" fmla="*/ 288 w 512"/>
                <a:gd name="T117" fmla="*/ 256 h 288"/>
                <a:gd name="T118" fmla="*/ 512 w 512"/>
                <a:gd name="T119" fmla="*/ 256 h 288"/>
                <a:gd name="T120" fmla="*/ 512 w 512"/>
                <a:gd name="T121" fmla="*/ 288 h 288"/>
                <a:gd name="T122" fmla="*/ 288 w 512"/>
                <a:gd name="T123" fmla="*/ 288 h 288"/>
                <a:gd name="T124" fmla="*/ 288 w 512"/>
                <a:gd name="T125" fmla="*/ 256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2" h="288">
                  <a:moveTo>
                    <a:pt x="185" y="174"/>
                  </a:moveTo>
                  <a:cubicBezTo>
                    <a:pt x="196" y="179"/>
                    <a:pt x="206" y="186"/>
                    <a:pt x="215" y="194"/>
                  </a:cubicBezTo>
                  <a:cubicBezTo>
                    <a:pt x="224" y="202"/>
                    <a:pt x="231" y="211"/>
                    <a:pt x="237" y="221"/>
                  </a:cubicBezTo>
                  <a:cubicBezTo>
                    <a:pt x="243" y="231"/>
                    <a:pt x="248" y="242"/>
                    <a:pt x="251" y="253"/>
                  </a:cubicBezTo>
                  <a:cubicBezTo>
                    <a:pt x="255" y="265"/>
                    <a:pt x="256" y="276"/>
                    <a:pt x="256" y="288"/>
                  </a:cubicBezTo>
                  <a:lnTo>
                    <a:pt x="224" y="288"/>
                  </a:lnTo>
                  <a:cubicBezTo>
                    <a:pt x="224" y="275"/>
                    <a:pt x="222" y="263"/>
                    <a:pt x="217" y="251"/>
                  </a:cubicBezTo>
                  <a:cubicBezTo>
                    <a:pt x="212" y="240"/>
                    <a:pt x="205" y="229"/>
                    <a:pt x="196" y="221"/>
                  </a:cubicBezTo>
                  <a:cubicBezTo>
                    <a:pt x="188" y="212"/>
                    <a:pt x="177" y="205"/>
                    <a:pt x="166" y="200"/>
                  </a:cubicBezTo>
                  <a:cubicBezTo>
                    <a:pt x="154" y="195"/>
                    <a:pt x="142" y="192"/>
                    <a:pt x="128" y="192"/>
                  </a:cubicBezTo>
                  <a:cubicBezTo>
                    <a:pt x="115" y="192"/>
                    <a:pt x="103" y="195"/>
                    <a:pt x="91" y="200"/>
                  </a:cubicBezTo>
                  <a:cubicBezTo>
                    <a:pt x="80" y="205"/>
                    <a:pt x="69" y="212"/>
                    <a:pt x="61" y="221"/>
                  </a:cubicBezTo>
                  <a:cubicBezTo>
                    <a:pt x="52" y="229"/>
                    <a:pt x="45" y="240"/>
                    <a:pt x="40" y="251"/>
                  </a:cubicBezTo>
                  <a:cubicBezTo>
                    <a:pt x="35" y="263"/>
                    <a:pt x="32" y="275"/>
                    <a:pt x="32" y="288"/>
                  </a:cubicBezTo>
                  <a:lnTo>
                    <a:pt x="0" y="288"/>
                  </a:lnTo>
                  <a:cubicBezTo>
                    <a:pt x="0" y="276"/>
                    <a:pt x="2" y="265"/>
                    <a:pt x="5" y="253"/>
                  </a:cubicBezTo>
                  <a:cubicBezTo>
                    <a:pt x="9" y="242"/>
                    <a:pt x="14" y="231"/>
                    <a:pt x="20" y="221"/>
                  </a:cubicBezTo>
                  <a:cubicBezTo>
                    <a:pt x="26" y="211"/>
                    <a:pt x="33" y="202"/>
                    <a:pt x="42" y="194"/>
                  </a:cubicBezTo>
                  <a:cubicBezTo>
                    <a:pt x="51" y="186"/>
                    <a:pt x="61" y="179"/>
                    <a:pt x="71" y="174"/>
                  </a:cubicBezTo>
                  <a:cubicBezTo>
                    <a:pt x="59" y="165"/>
                    <a:pt x="50" y="153"/>
                    <a:pt x="43" y="140"/>
                  </a:cubicBezTo>
                  <a:cubicBezTo>
                    <a:pt x="36" y="126"/>
                    <a:pt x="32" y="112"/>
                    <a:pt x="32" y="96"/>
                  </a:cubicBezTo>
                  <a:cubicBezTo>
                    <a:pt x="32" y="83"/>
                    <a:pt x="35" y="71"/>
                    <a:pt x="40" y="59"/>
                  </a:cubicBezTo>
                  <a:cubicBezTo>
                    <a:pt x="45" y="48"/>
                    <a:pt x="52" y="37"/>
                    <a:pt x="61" y="29"/>
                  </a:cubicBezTo>
                  <a:cubicBezTo>
                    <a:pt x="69" y="20"/>
                    <a:pt x="80" y="13"/>
                    <a:pt x="91" y="8"/>
                  </a:cubicBezTo>
                  <a:cubicBezTo>
                    <a:pt x="103" y="3"/>
                    <a:pt x="115" y="0"/>
                    <a:pt x="128" y="0"/>
                  </a:cubicBezTo>
                  <a:cubicBezTo>
                    <a:pt x="142" y="0"/>
                    <a:pt x="154" y="3"/>
                    <a:pt x="166" y="8"/>
                  </a:cubicBezTo>
                  <a:cubicBezTo>
                    <a:pt x="177" y="13"/>
                    <a:pt x="188" y="20"/>
                    <a:pt x="196" y="29"/>
                  </a:cubicBezTo>
                  <a:cubicBezTo>
                    <a:pt x="205" y="37"/>
                    <a:pt x="212" y="48"/>
                    <a:pt x="217" y="59"/>
                  </a:cubicBezTo>
                  <a:cubicBezTo>
                    <a:pt x="222" y="71"/>
                    <a:pt x="224" y="83"/>
                    <a:pt x="224" y="96"/>
                  </a:cubicBezTo>
                  <a:cubicBezTo>
                    <a:pt x="224" y="112"/>
                    <a:pt x="221" y="126"/>
                    <a:pt x="214" y="140"/>
                  </a:cubicBezTo>
                  <a:cubicBezTo>
                    <a:pt x="207" y="153"/>
                    <a:pt x="198" y="165"/>
                    <a:pt x="185" y="174"/>
                  </a:cubicBezTo>
                  <a:close/>
                  <a:moveTo>
                    <a:pt x="64" y="96"/>
                  </a:moveTo>
                  <a:cubicBezTo>
                    <a:pt x="64" y="105"/>
                    <a:pt x="66" y="114"/>
                    <a:pt x="70" y="121"/>
                  </a:cubicBezTo>
                  <a:cubicBezTo>
                    <a:pt x="73" y="129"/>
                    <a:pt x="78" y="136"/>
                    <a:pt x="83" y="142"/>
                  </a:cubicBezTo>
                  <a:cubicBezTo>
                    <a:pt x="89" y="147"/>
                    <a:pt x="96" y="152"/>
                    <a:pt x="104" y="155"/>
                  </a:cubicBezTo>
                  <a:cubicBezTo>
                    <a:pt x="111" y="159"/>
                    <a:pt x="120" y="160"/>
                    <a:pt x="128" y="160"/>
                  </a:cubicBezTo>
                  <a:cubicBezTo>
                    <a:pt x="137" y="160"/>
                    <a:pt x="145" y="159"/>
                    <a:pt x="153" y="155"/>
                  </a:cubicBezTo>
                  <a:cubicBezTo>
                    <a:pt x="161" y="152"/>
                    <a:pt x="168" y="147"/>
                    <a:pt x="174" y="142"/>
                  </a:cubicBezTo>
                  <a:cubicBezTo>
                    <a:pt x="179" y="136"/>
                    <a:pt x="184" y="129"/>
                    <a:pt x="187" y="121"/>
                  </a:cubicBezTo>
                  <a:cubicBezTo>
                    <a:pt x="191" y="114"/>
                    <a:pt x="192" y="105"/>
                    <a:pt x="192" y="96"/>
                  </a:cubicBezTo>
                  <a:cubicBezTo>
                    <a:pt x="192" y="88"/>
                    <a:pt x="191" y="80"/>
                    <a:pt x="187" y="72"/>
                  </a:cubicBezTo>
                  <a:cubicBezTo>
                    <a:pt x="184" y="64"/>
                    <a:pt x="179" y="57"/>
                    <a:pt x="174" y="51"/>
                  </a:cubicBezTo>
                  <a:cubicBezTo>
                    <a:pt x="168" y="46"/>
                    <a:pt x="161" y="41"/>
                    <a:pt x="153" y="38"/>
                  </a:cubicBezTo>
                  <a:cubicBezTo>
                    <a:pt x="145" y="34"/>
                    <a:pt x="137" y="32"/>
                    <a:pt x="128" y="32"/>
                  </a:cubicBezTo>
                  <a:cubicBezTo>
                    <a:pt x="120" y="32"/>
                    <a:pt x="111" y="34"/>
                    <a:pt x="104" y="38"/>
                  </a:cubicBezTo>
                  <a:cubicBezTo>
                    <a:pt x="96" y="41"/>
                    <a:pt x="89" y="46"/>
                    <a:pt x="83" y="51"/>
                  </a:cubicBezTo>
                  <a:cubicBezTo>
                    <a:pt x="78" y="57"/>
                    <a:pt x="73" y="64"/>
                    <a:pt x="70" y="72"/>
                  </a:cubicBezTo>
                  <a:cubicBezTo>
                    <a:pt x="66" y="80"/>
                    <a:pt x="64" y="88"/>
                    <a:pt x="64" y="96"/>
                  </a:cubicBezTo>
                  <a:close/>
                  <a:moveTo>
                    <a:pt x="512" y="0"/>
                  </a:moveTo>
                  <a:lnTo>
                    <a:pt x="512" y="32"/>
                  </a:lnTo>
                  <a:lnTo>
                    <a:pt x="288" y="32"/>
                  </a:lnTo>
                  <a:lnTo>
                    <a:pt x="288" y="0"/>
                  </a:lnTo>
                  <a:lnTo>
                    <a:pt x="512" y="0"/>
                  </a:lnTo>
                  <a:close/>
                  <a:moveTo>
                    <a:pt x="288" y="128"/>
                  </a:moveTo>
                  <a:lnTo>
                    <a:pt x="512" y="128"/>
                  </a:lnTo>
                  <a:lnTo>
                    <a:pt x="512" y="160"/>
                  </a:lnTo>
                  <a:lnTo>
                    <a:pt x="288" y="160"/>
                  </a:lnTo>
                  <a:lnTo>
                    <a:pt x="288" y="128"/>
                  </a:lnTo>
                  <a:close/>
                  <a:moveTo>
                    <a:pt x="288" y="256"/>
                  </a:moveTo>
                  <a:lnTo>
                    <a:pt x="512" y="256"/>
                  </a:lnTo>
                  <a:lnTo>
                    <a:pt x="512" y="288"/>
                  </a:lnTo>
                  <a:lnTo>
                    <a:pt x="288" y="288"/>
                  </a:lnTo>
                  <a:lnTo>
                    <a:pt x="288" y="256"/>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0" name="Freeform 59">
              <a:extLst>
                <a:ext uri="{FF2B5EF4-FFF2-40B4-BE49-F238E27FC236}">
                  <a16:creationId xmlns:a16="http://schemas.microsoft.com/office/drawing/2014/main" id="{EB3EDB9E-075F-4B93-ACBF-04FB5852E197}"/>
                </a:ext>
              </a:extLst>
            </p:cNvPr>
            <p:cNvSpPr>
              <a:spLocks noEditPoints="1"/>
            </p:cNvSpPr>
            <p:nvPr/>
          </p:nvSpPr>
          <p:spPr bwMode="auto">
            <a:xfrm>
              <a:off x="8093075" y="4203700"/>
              <a:ext cx="249238" cy="236537"/>
            </a:xfrm>
            <a:custGeom>
              <a:avLst/>
              <a:gdLst>
                <a:gd name="T0" fmla="*/ 448 w 448"/>
                <a:gd name="T1" fmla="*/ 0 h 448"/>
                <a:gd name="T2" fmla="*/ 448 w 448"/>
                <a:gd name="T3" fmla="*/ 448 h 448"/>
                <a:gd name="T4" fmla="*/ 352 w 448"/>
                <a:gd name="T5" fmla="*/ 448 h 448"/>
                <a:gd name="T6" fmla="*/ 343 w 448"/>
                <a:gd name="T7" fmla="*/ 398 h 448"/>
                <a:gd name="T8" fmla="*/ 316 w 448"/>
                <a:gd name="T9" fmla="*/ 357 h 448"/>
                <a:gd name="T10" fmla="*/ 275 w 448"/>
                <a:gd name="T11" fmla="*/ 330 h 448"/>
                <a:gd name="T12" fmla="*/ 224 w 448"/>
                <a:gd name="T13" fmla="*/ 320 h 448"/>
                <a:gd name="T14" fmla="*/ 174 w 448"/>
                <a:gd name="T15" fmla="*/ 330 h 448"/>
                <a:gd name="T16" fmla="*/ 134 w 448"/>
                <a:gd name="T17" fmla="*/ 358 h 448"/>
                <a:gd name="T18" fmla="*/ 106 w 448"/>
                <a:gd name="T19" fmla="*/ 398 h 448"/>
                <a:gd name="T20" fmla="*/ 96 w 448"/>
                <a:gd name="T21" fmla="*/ 448 h 448"/>
                <a:gd name="T22" fmla="*/ 0 w 448"/>
                <a:gd name="T23" fmla="*/ 448 h 448"/>
                <a:gd name="T24" fmla="*/ 0 w 448"/>
                <a:gd name="T25" fmla="*/ 0 h 448"/>
                <a:gd name="T26" fmla="*/ 448 w 448"/>
                <a:gd name="T27" fmla="*/ 0 h 448"/>
                <a:gd name="T28" fmla="*/ 416 w 448"/>
                <a:gd name="T29" fmla="*/ 32 h 448"/>
                <a:gd name="T30" fmla="*/ 32 w 448"/>
                <a:gd name="T31" fmla="*/ 32 h 448"/>
                <a:gd name="T32" fmla="*/ 32 w 448"/>
                <a:gd name="T33" fmla="*/ 416 h 448"/>
                <a:gd name="T34" fmla="*/ 67 w 448"/>
                <a:gd name="T35" fmla="*/ 416 h 448"/>
                <a:gd name="T36" fmla="*/ 79 w 448"/>
                <a:gd name="T37" fmla="*/ 380 h 448"/>
                <a:gd name="T38" fmla="*/ 99 w 448"/>
                <a:gd name="T39" fmla="*/ 348 h 448"/>
                <a:gd name="T40" fmla="*/ 126 w 448"/>
                <a:gd name="T41" fmla="*/ 322 h 448"/>
                <a:gd name="T42" fmla="*/ 159 w 448"/>
                <a:gd name="T43" fmla="*/ 302 h 448"/>
                <a:gd name="T44" fmla="*/ 133 w 448"/>
                <a:gd name="T45" fmla="*/ 282 h 448"/>
                <a:gd name="T46" fmla="*/ 113 w 448"/>
                <a:gd name="T47" fmla="*/ 256 h 448"/>
                <a:gd name="T48" fmla="*/ 101 w 448"/>
                <a:gd name="T49" fmla="*/ 225 h 448"/>
                <a:gd name="T50" fmla="*/ 96 w 448"/>
                <a:gd name="T51" fmla="*/ 192 h 448"/>
                <a:gd name="T52" fmla="*/ 106 w 448"/>
                <a:gd name="T53" fmla="*/ 143 h 448"/>
                <a:gd name="T54" fmla="*/ 134 w 448"/>
                <a:gd name="T55" fmla="*/ 102 h 448"/>
                <a:gd name="T56" fmla="*/ 175 w 448"/>
                <a:gd name="T57" fmla="*/ 74 h 448"/>
                <a:gd name="T58" fmla="*/ 224 w 448"/>
                <a:gd name="T59" fmla="*/ 64 h 448"/>
                <a:gd name="T60" fmla="*/ 274 w 448"/>
                <a:gd name="T61" fmla="*/ 74 h 448"/>
                <a:gd name="T62" fmla="*/ 315 w 448"/>
                <a:gd name="T63" fmla="*/ 102 h 448"/>
                <a:gd name="T64" fmla="*/ 342 w 448"/>
                <a:gd name="T65" fmla="*/ 143 h 448"/>
                <a:gd name="T66" fmla="*/ 352 w 448"/>
                <a:gd name="T67" fmla="*/ 192 h 448"/>
                <a:gd name="T68" fmla="*/ 348 w 448"/>
                <a:gd name="T69" fmla="*/ 225 h 448"/>
                <a:gd name="T70" fmla="*/ 336 w 448"/>
                <a:gd name="T71" fmla="*/ 255 h 448"/>
                <a:gd name="T72" fmla="*/ 316 w 448"/>
                <a:gd name="T73" fmla="*/ 281 h 448"/>
                <a:gd name="T74" fmla="*/ 291 w 448"/>
                <a:gd name="T75" fmla="*/ 302 h 448"/>
                <a:gd name="T76" fmla="*/ 323 w 448"/>
                <a:gd name="T77" fmla="*/ 322 h 448"/>
                <a:gd name="T78" fmla="*/ 350 w 448"/>
                <a:gd name="T79" fmla="*/ 348 h 448"/>
                <a:gd name="T80" fmla="*/ 370 w 448"/>
                <a:gd name="T81" fmla="*/ 380 h 448"/>
                <a:gd name="T82" fmla="*/ 381 w 448"/>
                <a:gd name="T83" fmla="*/ 416 h 448"/>
                <a:gd name="T84" fmla="*/ 416 w 448"/>
                <a:gd name="T85" fmla="*/ 416 h 448"/>
                <a:gd name="T86" fmla="*/ 416 w 448"/>
                <a:gd name="T87" fmla="*/ 32 h 448"/>
                <a:gd name="T88" fmla="*/ 224 w 448"/>
                <a:gd name="T89" fmla="*/ 288 h 448"/>
                <a:gd name="T90" fmla="*/ 262 w 448"/>
                <a:gd name="T91" fmla="*/ 281 h 448"/>
                <a:gd name="T92" fmla="*/ 292 w 448"/>
                <a:gd name="T93" fmla="*/ 260 h 448"/>
                <a:gd name="T94" fmla="*/ 313 w 448"/>
                <a:gd name="T95" fmla="*/ 230 h 448"/>
                <a:gd name="T96" fmla="*/ 320 w 448"/>
                <a:gd name="T97" fmla="*/ 192 h 448"/>
                <a:gd name="T98" fmla="*/ 313 w 448"/>
                <a:gd name="T99" fmla="*/ 155 h 448"/>
                <a:gd name="T100" fmla="*/ 292 w 448"/>
                <a:gd name="T101" fmla="*/ 125 h 448"/>
                <a:gd name="T102" fmla="*/ 262 w 448"/>
                <a:gd name="T103" fmla="*/ 104 h 448"/>
                <a:gd name="T104" fmla="*/ 224 w 448"/>
                <a:gd name="T105" fmla="*/ 96 h 448"/>
                <a:gd name="T106" fmla="*/ 187 w 448"/>
                <a:gd name="T107" fmla="*/ 104 h 448"/>
                <a:gd name="T108" fmla="*/ 157 w 448"/>
                <a:gd name="T109" fmla="*/ 125 h 448"/>
                <a:gd name="T110" fmla="*/ 136 w 448"/>
                <a:gd name="T111" fmla="*/ 155 h 448"/>
                <a:gd name="T112" fmla="*/ 128 w 448"/>
                <a:gd name="T113" fmla="*/ 192 h 448"/>
                <a:gd name="T114" fmla="*/ 136 w 448"/>
                <a:gd name="T115" fmla="*/ 230 h 448"/>
                <a:gd name="T116" fmla="*/ 157 w 448"/>
                <a:gd name="T117" fmla="*/ 260 h 448"/>
                <a:gd name="T118" fmla="*/ 187 w 448"/>
                <a:gd name="T119" fmla="*/ 281 h 448"/>
                <a:gd name="T120" fmla="*/ 224 w 448"/>
                <a:gd name="T121" fmla="*/ 288 h 4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48">
                  <a:moveTo>
                    <a:pt x="448" y="0"/>
                  </a:moveTo>
                  <a:lnTo>
                    <a:pt x="448" y="448"/>
                  </a:lnTo>
                  <a:lnTo>
                    <a:pt x="352" y="448"/>
                  </a:lnTo>
                  <a:cubicBezTo>
                    <a:pt x="352" y="430"/>
                    <a:pt x="349" y="413"/>
                    <a:pt x="343" y="398"/>
                  </a:cubicBezTo>
                  <a:cubicBezTo>
                    <a:pt x="336" y="382"/>
                    <a:pt x="327" y="369"/>
                    <a:pt x="316" y="357"/>
                  </a:cubicBezTo>
                  <a:cubicBezTo>
                    <a:pt x="304" y="346"/>
                    <a:pt x="291" y="337"/>
                    <a:pt x="275" y="330"/>
                  </a:cubicBezTo>
                  <a:cubicBezTo>
                    <a:pt x="260" y="324"/>
                    <a:pt x="243" y="320"/>
                    <a:pt x="224" y="320"/>
                  </a:cubicBezTo>
                  <a:cubicBezTo>
                    <a:pt x="207" y="320"/>
                    <a:pt x="190" y="324"/>
                    <a:pt x="174" y="330"/>
                  </a:cubicBezTo>
                  <a:cubicBezTo>
                    <a:pt x="159" y="337"/>
                    <a:pt x="145" y="346"/>
                    <a:pt x="134" y="358"/>
                  </a:cubicBezTo>
                  <a:cubicBezTo>
                    <a:pt x="122" y="369"/>
                    <a:pt x="113" y="383"/>
                    <a:pt x="106" y="398"/>
                  </a:cubicBezTo>
                  <a:cubicBezTo>
                    <a:pt x="100" y="414"/>
                    <a:pt x="96" y="431"/>
                    <a:pt x="96" y="448"/>
                  </a:cubicBezTo>
                  <a:lnTo>
                    <a:pt x="0" y="448"/>
                  </a:lnTo>
                  <a:lnTo>
                    <a:pt x="0" y="0"/>
                  </a:lnTo>
                  <a:lnTo>
                    <a:pt x="448" y="0"/>
                  </a:lnTo>
                  <a:close/>
                  <a:moveTo>
                    <a:pt x="416" y="32"/>
                  </a:moveTo>
                  <a:lnTo>
                    <a:pt x="32" y="32"/>
                  </a:lnTo>
                  <a:lnTo>
                    <a:pt x="32" y="416"/>
                  </a:lnTo>
                  <a:lnTo>
                    <a:pt x="67" y="416"/>
                  </a:lnTo>
                  <a:cubicBezTo>
                    <a:pt x="70" y="404"/>
                    <a:pt x="74" y="392"/>
                    <a:pt x="79" y="380"/>
                  </a:cubicBezTo>
                  <a:cubicBezTo>
                    <a:pt x="85" y="369"/>
                    <a:pt x="91" y="358"/>
                    <a:pt x="99" y="348"/>
                  </a:cubicBezTo>
                  <a:cubicBezTo>
                    <a:pt x="107" y="338"/>
                    <a:pt x="116" y="330"/>
                    <a:pt x="126" y="322"/>
                  </a:cubicBezTo>
                  <a:cubicBezTo>
                    <a:pt x="136" y="314"/>
                    <a:pt x="147" y="307"/>
                    <a:pt x="159" y="302"/>
                  </a:cubicBezTo>
                  <a:cubicBezTo>
                    <a:pt x="149" y="297"/>
                    <a:pt x="140" y="290"/>
                    <a:pt x="133" y="282"/>
                  </a:cubicBezTo>
                  <a:cubicBezTo>
                    <a:pt x="125" y="274"/>
                    <a:pt x="119" y="265"/>
                    <a:pt x="113" y="256"/>
                  </a:cubicBezTo>
                  <a:cubicBezTo>
                    <a:pt x="108" y="246"/>
                    <a:pt x="104" y="236"/>
                    <a:pt x="101" y="225"/>
                  </a:cubicBezTo>
                  <a:cubicBezTo>
                    <a:pt x="98" y="215"/>
                    <a:pt x="96" y="204"/>
                    <a:pt x="96" y="192"/>
                  </a:cubicBezTo>
                  <a:cubicBezTo>
                    <a:pt x="96" y="175"/>
                    <a:pt x="100" y="158"/>
                    <a:pt x="106" y="143"/>
                  </a:cubicBezTo>
                  <a:cubicBezTo>
                    <a:pt x="113" y="127"/>
                    <a:pt x="122" y="113"/>
                    <a:pt x="134" y="102"/>
                  </a:cubicBezTo>
                  <a:cubicBezTo>
                    <a:pt x="145" y="90"/>
                    <a:pt x="159" y="81"/>
                    <a:pt x="175" y="74"/>
                  </a:cubicBezTo>
                  <a:cubicBezTo>
                    <a:pt x="190" y="68"/>
                    <a:pt x="207" y="64"/>
                    <a:pt x="224" y="64"/>
                  </a:cubicBezTo>
                  <a:cubicBezTo>
                    <a:pt x="242" y="64"/>
                    <a:pt x="259" y="68"/>
                    <a:pt x="274" y="74"/>
                  </a:cubicBezTo>
                  <a:cubicBezTo>
                    <a:pt x="290" y="81"/>
                    <a:pt x="304" y="90"/>
                    <a:pt x="315" y="102"/>
                  </a:cubicBezTo>
                  <a:cubicBezTo>
                    <a:pt x="327" y="113"/>
                    <a:pt x="336" y="127"/>
                    <a:pt x="342" y="143"/>
                  </a:cubicBezTo>
                  <a:cubicBezTo>
                    <a:pt x="349" y="158"/>
                    <a:pt x="352" y="175"/>
                    <a:pt x="352" y="192"/>
                  </a:cubicBezTo>
                  <a:cubicBezTo>
                    <a:pt x="352" y="204"/>
                    <a:pt x="351" y="215"/>
                    <a:pt x="348" y="225"/>
                  </a:cubicBezTo>
                  <a:cubicBezTo>
                    <a:pt x="345" y="236"/>
                    <a:pt x="341" y="246"/>
                    <a:pt x="336" y="255"/>
                  </a:cubicBezTo>
                  <a:cubicBezTo>
                    <a:pt x="331" y="265"/>
                    <a:pt x="324" y="273"/>
                    <a:pt x="316" y="281"/>
                  </a:cubicBezTo>
                  <a:cubicBezTo>
                    <a:pt x="309" y="289"/>
                    <a:pt x="300" y="296"/>
                    <a:pt x="291" y="302"/>
                  </a:cubicBezTo>
                  <a:cubicBezTo>
                    <a:pt x="303" y="307"/>
                    <a:pt x="313" y="314"/>
                    <a:pt x="323" y="322"/>
                  </a:cubicBezTo>
                  <a:cubicBezTo>
                    <a:pt x="333" y="329"/>
                    <a:pt x="342" y="338"/>
                    <a:pt x="350" y="348"/>
                  </a:cubicBezTo>
                  <a:cubicBezTo>
                    <a:pt x="358" y="358"/>
                    <a:pt x="364" y="369"/>
                    <a:pt x="370" y="380"/>
                  </a:cubicBezTo>
                  <a:cubicBezTo>
                    <a:pt x="375" y="392"/>
                    <a:pt x="379" y="404"/>
                    <a:pt x="381" y="416"/>
                  </a:cubicBezTo>
                  <a:lnTo>
                    <a:pt x="416" y="416"/>
                  </a:lnTo>
                  <a:lnTo>
                    <a:pt x="416" y="32"/>
                  </a:lnTo>
                  <a:close/>
                  <a:moveTo>
                    <a:pt x="224" y="288"/>
                  </a:moveTo>
                  <a:cubicBezTo>
                    <a:pt x="238" y="288"/>
                    <a:pt x="250" y="286"/>
                    <a:pt x="262" y="281"/>
                  </a:cubicBezTo>
                  <a:cubicBezTo>
                    <a:pt x="273" y="276"/>
                    <a:pt x="284" y="269"/>
                    <a:pt x="292" y="260"/>
                  </a:cubicBezTo>
                  <a:cubicBezTo>
                    <a:pt x="301" y="252"/>
                    <a:pt x="308" y="241"/>
                    <a:pt x="313" y="230"/>
                  </a:cubicBezTo>
                  <a:cubicBezTo>
                    <a:pt x="318" y="218"/>
                    <a:pt x="320" y="206"/>
                    <a:pt x="320" y="192"/>
                  </a:cubicBezTo>
                  <a:cubicBezTo>
                    <a:pt x="320" y="179"/>
                    <a:pt x="318" y="167"/>
                    <a:pt x="313" y="155"/>
                  </a:cubicBezTo>
                  <a:cubicBezTo>
                    <a:pt x="308" y="144"/>
                    <a:pt x="301" y="133"/>
                    <a:pt x="292" y="125"/>
                  </a:cubicBezTo>
                  <a:cubicBezTo>
                    <a:pt x="284" y="116"/>
                    <a:pt x="273" y="109"/>
                    <a:pt x="262" y="104"/>
                  </a:cubicBezTo>
                  <a:cubicBezTo>
                    <a:pt x="250" y="99"/>
                    <a:pt x="238" y="96"/>
                    <a:pt x="224" y="96"/>
                  </a:cubicBezTo>
                  <a:cubicBezTo>
                    <a:pt x="211" y="96"/>
                    <a:pt x="199" y="99"/>
                    <a:pt x="187" y="104"/>
                  </a:cubicBezTo>
                  <a:cubicBezTo>
                    <a:pt x="176" y="109"/>
                    <a:pt x="165" y="116"/>
                    <a:pt x="157" y="125"/>
                  </a:cubicBezTo>
                  <a:cubicBezTo>
                    <a:pt x="148" y="133"/>
                    <a:pt x="141" y="144"/>
                    <a:pt x="136" y="155"/>
                  </a:cubicBezTo>
                  <a:cubicBezTo>
                    <a:pt x="131" y="167"/>
                    <a:pt x="128" y="179"/>
                    <a:pt x="128" y="192"/>
                  </a:cubicBezTo>
                  <a:cubicBezTo>
                    <a:pt x="128" y="206"/>
                    <a:pt x="131" y="218"/>
                    <a:pt x="136" y="230"/>
                  </a:cubicBezTo>
                  <a:cubicBezTo>
                    <a:pt x="141" y="241"/>
                    <a:pt x="148" y="252"/>
                    <a:pt x="157" y="260"/>
                  </a:cubicBezTo>
                  <a:cubicBezTo>
                    <a:pt x="165" y="269"/>
                    <a:pt x="176" y="276"/>
                    <a:pt x="187" y="281"/>
                  </a:cubicBezTo>
                  <a:cubicBezTo>
                    <a:pt x="199" y="286"/>
                    <a:pt x="211" y="288"/>
                    <a:pt x="224" y="288"/>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3" name="Freeform 63">
              <a:extLst>
                <a:ext uri="{FF2B5EF4-FFF2-40B4-BE49-F238E27FC236}">
                  <a16:creationId xmlns:a16="http://schemas.microsoft.com/office/drawing/2014/main" id="{D0944FEF-9F2D-45F9-B656-8F54825E5704}"/>
                </a:ext>
              </a:extLst>
            </p:cNvPr>
            <p:cNvSpPr>
              <a:spLocks noEditPoints="1"/>
            </p:cNvSpPr>
            <p:nvPr/>
          </p:nvSpPr>
          <p:spPr bwMode="auto">
            <a:xfrm>
              <a:off x="7924800" y="5072063"/>
              <a:ext cx="252412" cy="193675"/>
            </a:xfrm>
            <a:custGeom>
              <a:avLst/>
              <a:gdLst>
                <a:gd name="T0" fmla="*/ 159 w 159"/>
                <a:gd name="T1" fmla="*/ 103 h 122"/>
                <a:gd name="T2" fmla="*/ 109 w 159"/>
                <a:gd name="T3" fmla="*/ 103 h 122"/>
                <a:gd name="T4" fmla="*/ 109 w 159"/>
                <a:gd name="T5" fmla="*/ 113 h 122"/>
                <a:gd name="T6" fmla="*/ 129 w 159"/>
                <a:gd name="T7" fmla="*/ 113 h 122"/>
                <a:gd name="T8" fmla="*/ 129 w 159"/>
                <a:gd name="T9" fmla="*/ 122 h 122"/>
                <a:gd name="T10" fmla="*/ 80 w 159"/>
                <a:gd name="T11" fmla="*/ 122 h 122"/>
                <a:gd name="T12" fmla="*/ 80 w 159"/>
                <a:gd name="T13" fmla="*/ 113 h 122"/>
                <a:gd name="T14" fmla="*/ 99 w 159"/>
                <a:gd name="T15" fmla="*/ 113 h 122"/>
                <a:gd name="T16" fmla="*/ 99 w 159"/>
                <a:gd name="T17" fmla="*/ 103 h 122"/>
                <a:gd name="T18" fmla="*/ 70 w 159"/>
                <a:gd name="T19" fmla="*/ 103 h 122"/>
                <a:gd name="T20" fmla="*/ 70 w 159"/>
                <a:gd name="T21" fmla="*/ 122 h 122"/>
                <a:gd name="T22" fmla="*/ 0 w 159"/>
                <a:gd name="T23" fmla="*/ 122 h 122"/>
                <a:gd name="T24" fmla="*/ 0 w 159"/>
                <a:gd name="T25" fmla="*/ 0 h 122"/>
                <a:gd name="T26" fmla="*/ 70 w 159"/>
                <a:gd name="T27" fmla="*/ 0 h 122"/>
                <a:gd name="T28" fmla="*/ 70 w 159"/>
                <a:gd name="T29" fmla="*/ 37 h 122"/>
                <a:gd name="T30" fmla="*/ 159 w 159"/>
                <a:gd name="T31" fmla="*/ 37 h 122"/>
                <a:gd name="T32" fmla="*/ 159 w 159"/>
                <a:gd name="T33" fmla="*/ 103 h 122"/>
                <a:gd name="T34" fmla="*/ 60 w 159"/>
                <a:gd name="T35" fmla="*/ 113 h 122"/>
                <a:gd name="T36" fmla="*/ 60 w 159"/>
                <a:gd name="T37" fmla="*/ 103 h 122"/>
                <a:gd name="T38" fmla="*/ 20 w 159"/>
                <a:gd name="T39" fmla="*/ 103 h 122"/>
                <a:gd name="T40" fmla="*/ 20 w 159"/>
                <a:gd name="T41" fmla="*/ 94 h 122"/>
                <a:gd name="T42" fmla="*/ 50 w 159"/>
                <a:gd name="T43" fmla="*/ 94 h 122"/>
                <a:gd name="T44" fmla="*/ 50 w 159"/>
                <a:gd name="T45" fmla="*/ 85 h 122"/>
                <a:gd name="T46" fmla="*/ 20 w 159"/>
                <a:gd name="T47" fmla="*/ 85 h 122"/>
                <a:gd name="T48" fmla="*/ 20 w 159"/>
                <a:gd name="T49" fmla="*/ 75 h 122"/>
                <a:gd name="T50" fmla="*/ 50 w 159"/>
                <a:gd name="T51" fmla="*/ 75 h 122"/>
                <a:gd name="T52" fmla="*/ 50 w 159"/>
                <a:gd name="T53" fmla="*/ 37 h 122"/>
                <a:gd name="T54" fmla="*/ 60 w 159"/>
                <a:gd name="T55" fmla="*/ 37 h 122"/>
                <a:gd name="T56" fmla="*/ 60 w 159"/>
                <a:gd name="T57" fmla="*/ 9 h 122"/>
                <a:gd name="T58" fmla="*/ 10 w 159"/>
                <a:gd name="T59" fmla="*/ 9 h 122"/>
                <a:gd name="T60" fmla="*/ 10 w 159"/>
                <a:gd name="T61" fmla="*/ 113 h 122"/>
                <a:gd name="T62" fmla="*/ 60 w 159"/>
                <a:gd name="T63" fmla="*/ 113 h 122"/>
                <a:gd name="T64" fmla="*/ 50 w 159"/>
                <a:gd name="T65" fmla="*/ 19 h 122"/>
                <a:gd name="T66" fmla="*/ 50 w 159"/>
                <a:gd name="T67" fmla="*/ 28 h 122"/>
                <a:gd name="T68" fmla="*/ 20 w 159"/>
                <a:gd name="T69" fmla="*/ 28 h 122"/>
                <a:gd name="T70" fmla="*/ 20 w 159"/>
                <a:gd name="T71" fmla="*/ 19 h 122"/>
                <a:gd name="T72" fmla="*/ 50 w 159"/>
                <a:gd name="T73" fmla="*/ 19 h 122"/>
                <a:gd name="T74" fmla="*/ 149 w 159"/>
                <a:gd name="T75" fmla="*/ 94 h 122"/>
                <a:gd name="T76" fmla="*/ 149 w 159"/>
                <a:gd name="T77" fmla="*/ 47 h 122"/>
                <a:gd name="T78" fmla="*/ 60 w 159"/>
                <a:gd name="T79" fmla="*/ 47 h 122"/>
                <a:gd name="T80" fmla="*/ 60 w 159"/>
                <a:gd name="T81" fmla="*/ 94 h 122"/>
                <a:gd name="T82" fmla="*/ 149 w 159"/>
                <a:gd name="T83" fmla="*/ 9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9" h="122">
                  <a:moveTo>
                    <a:pt x="159" y="103"/>
                  </a:moveTo>
                  <a:lnTo>
                    <a:pt x="109" y="103"/>
                  </a:lnTo>
                  <a:lnTo>
                    <a:pt x="109" y="113"/>
                  </a:lnTo>
                  <a:lnTo>
                    <a:pt x="129" y="113"/>
                  </a:lnTo>
                  <a:lnTo>
                    <a:pt x="129" y="122"/>
                  </a:lnTo>
                  <a:lnTo>
                    <a:pt x="80" y="122"/>
                  </a:lnTo>
                  <a:lnTo>
                    <a:pt x="80" y="113"/>
                  </a:lnTo>
                  <a:lnTo>
                    <a:pt x="99" y="113"/>
                  </a:lnTo>
                  <a:lnTo>
                    <a:pt x="99" y="103"/>
                  </a:lnTo>
                  <a:lnTo>
                    <a:pt x="70" y="103"/>
                  </a:lnTo>
                  <a:lnTo>
                    <a:pt x="70" y="122"/>
                  </a:lnTo>
                  <a:lnTo>
                    <a:pt x="0" y="122"/>
                  </a:lnTo>
                  <a:lnTo>
                    <a:pt x="0" y="0"/>
                  </a:lnTo>
                  <a:lnTo>
                    <a:pt x="70" y="0"/>
                  </a:lnTo>
                  <a:lnTo>
                    <a:pt x="70" y="37"/>
                  </a:lnTo>
                  <a:lnTo>
                    <a:pt x="159" y="37"/>
                  </a:lnTo>
                  <a:lnTo>
                    <a:pt x="159" y="103"/>
                  </a:lnTo>
                  <a:close/>
                  <a:moveTo>
                    <a:pt x="60" y="113"/>
                  </a:moveTo>
                  <a:lnTo>
                    <a:pt x="60" y="103"/>
                  </a:lnTo>
                  <a:lnTo>
                    <a:pt x="20" y="103"/>
                  </a:lnTo>
                  <a:lnTo>
                    <a:pt x="20" y="94"/>
                  </a:lnTo>
                  <a:lnTo>
                    <a:pt x="50" y="94"/>
                  </a:lnTo>
                  <a:lnTo>
                    <a:pt x="50" y="85"/>
                  </a:lnTo>
                  <a:lnTo>
                    <a:pt x="20" y="85"/>
                  </a:lnTo>
                  <a:lnTo>
                    <a:pt x="20" y="75"/>
                  </a:lnTo>
                  <a:lnTo>
                    <a:pt x="50" y="75"/>
                  </a:lnTo>
                  <a:lnTo>
                    <a:pt x="50" y="37"/>
                  </a:lnTo>
                  <a:lnTo>
                    <a:pt x="60" y="37"/>
                  </a:lnTo>
                  <a:lnTo>
                    <a:pt x="60" y="9"/>
                  </a:lnTo>
                  <a:lnTo>
                    <a:pt x="10" y="9"/>
                  </a:lnTo>
                  <a:lnTo>
                    <a:pt x="10" y="113"/>
                  </a:lnTo>
                  <a:lnTo>
                    <a:pt x="60" y="113"/>
                  </a:lnTo>
                  <a:close/>
                  <a:moveTo>
                    <a:pt x="50" y="19"/>
                  </a:moveTo>
                  <a:lnTo>
                    <a:pt x="50" y="28"/>
                  </a:lnTo>
                  <a:lnTo>
                    <a:pt x="20" y="28"/>
                  </a:lnTo>
                  <a:lnTo>
                    <a:pt x="20" y="19"/>
                  </a:lnTo>
                  <a:lnTo>
                    <a:pt x="50" y="19"/>
                  </a:lnTo>
                  <a:close/>
                  <a:moveTo>
                    <a:pt x="149" y="94"/>
                  </a:moveTo>
                  <a:lnTo>
                    <a:pt x="149" y="47"/>
                  </a:lnTo>
                  <a:lnTo>
                    <a:pt x="60" y="47"/>
                  </a:lnTo>
                  <a:lnTo>
                    <a:pt x="60" y="94"/>
                  </a:lnTo>
                  <a:lnTo>
                    <a:pt x="149" y="94"/>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156" name="Group 155">
              <a:extLst>
                <a:ext uri="{FF2B5EF4-FFF2-40B4-BE49-F238E27FC236}">
                  <a16:creationId xmlns:a16="http://schemas.microsoft.com/office/drawing/2014/main" id="{9609C349-539E-49AF-9A2F-0A255B544C91}"/>
                </a:ext>
              </a:extLst>
            </p:cNvPr>
            <p:cNvGrpSpPr/>
            <p:nvPr/>
          </p:nvGrpSpPr>
          <p:grpSpPr>
            <a:xfrm>
              <a:off x="7035800" y="4556134"/>
              <a:ext cx="258763" cy="263526"/>
              <a:chOff x="7035800" y="4556134"/>
              <a:chExt cx="258763" cy="263526"/>
            </a:xfrm>
          </p:grpSpPr>
          <p:sp>
            <p:nvSpPr>
              <p:cNvPr id="146" name="Freeform 67">
                <a:extLst>
                  <a:ext uri="{FF2B5EF4-FFF2-40B4-BE49-F238E27FC236}">
                    <a16:creationId xmlns:a16="http://schemas.microsoft.com/office/drawing/2014/main" id="{90CD1F9C-E085-4A23-84A2-622E21EB6632}"/>
                  </a:ext>
                </a:extLst>
              </p:cNvPr>
              <p:cNvSpPr>
                <a:spLocks/>
              </p:cNvSpPr>
              <p:nvPr/>
            </p:nvSpPr>
            <p:spPr bwMode="auto">
              <a:xfrm>
                <a:off x="7072313" y="4678372"/>
                <a:ext cx="182563" cy="76200"/>
              </a:xfrm>
              <a:custGeom>
                <a:avLst/>
                <a:gdLst>
                  <a:gd name="T0" fmla="*/ 488 w 523"/>
                  <a:gd name="T1" fmla="*/ 0 h 228"/>
                  <a:gd name="T2" fmla="*/ 36 w 523"/>
                  <a:gd name="T3" fmla="*/ 0 h 228"/>
                  <a:gd name="T4" fmla="*/ 0 w 523"/>
                  <a:gd name="T5" fmla="*/ 40 h 228"/>
                  <a:gd name="T6" fmla="*/ 0 w 523"/>
                  <a:gd name="T7" fmla="*/ 211 h 228"/>
                  <a:gd name="T8" fmla="*/ 62 w 523"/>
                  <a:gd name="T9" fmla="*/ 228 h 228"/>
                  <a:gd name="T10" fmla="*/ 62 w 523"/>
                  <a:gd name="T11" fmla="*/ 62 h 228"/>
                  <a:gd name="T12" fmla="*/ 460 w 523"/>
                  <a:gd name="T13" fmla="*/ 62 h 228"/>
                  <a:gd name="T14" fmla="*/ 460 w 523"/>
                  <a:gd name="T15" fmla="*/ 227 h 228"/>
                  <a:gd name="T16" fmla="*/ 523 w 523"/>
                  <a:gd name="T17" fmla="*/ 209 h 228"/>
                  <a:gd name="T18" fmla="*/ 523 w 523"/>
                  <a:gd name="T19" fmla="*/ 40 h 228"/>
                  <a:gd name="T20" fmla="*/ 488 w 523"/>
                  <a:gd name="T2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23" h="228">
                    <a:moveTo>
                      <a:pt x="488" y="0"/>
                    </a:moveTo>
                    <a:lnTo>
                      <a:pt x="36" y="0"/>
                    </a:lnTo>
                    <a:cubicBezTo>
                      <a:pt x="17" y="0"/>
                      <a:pt x="0" y="16"/>
                      <a:pt x="0" y="40"/>
                    </a:cubicBezTo>
                    <a:lnTo>
                      <a:pt x="0" y="211"/>
                    </a:lnTo>
                    <a:lnTo>
                      <a:pt x="62" y="228"/>
                    </a:lnTo>
                    <a:lnTo>
                      <a:pt x="62" y="62"/>
                    </a:lnTo>
                    <a:lnTo>
                      <a:pt x="460" y="62"/>
                    </a:lnTo>
                    <a:lnTo>
                      <a:pt x="460" y="227"/>
                    </a:lnTo>
                    <a:lnTo>
                      <a:pt x="523" y="209"/>
                    </a:lnTo>
                    <a:lnTo>
                      <a:pt x="523" y="40"/>
                    </a:lnTo>
                    <a:cubicBezTo>
                      <a:pt x="523" y="16"/>
                      <a:pt x="505" y="0"/>
                      <a:pt x="48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7" name="Rectangle 68">
                <a:extLst>
                  <a:ext uri="{FF2B5EF4-FFF2-40B4-BE49-F238E27FC236}">
                    <a16:creationId xmlns:a16="http://schemas.microsoft.com/office/drawing/2014/main" id="{54FA67E8-6087-4E4B-BB5F-28BAE2379C47}"/>
                  </a:ext>
                </a:extLst>
              </p:cNvPr>
              <p:cNvSpPr>
                <a:spLocks noChangeArrowheads="1"/>
              </p:cNvSpPr>
              <p:nvPr/>
            </p:nvSpPr>
            <p:spPr bwMode="auto">
              <a:xfrm>
                <a:off x="7153275" y="4643447"/>
                <a:ext cx="22225" cy="53975"/>
              </a:xfrm>
              <a:prstGeom prst="rect">
                <a:avLst/>
              </a:prstGeom>
              <a:solidFill>
                <a:schemeClr val="bg2"/>
              </a:solidFill>
              <a:ln w="9525">
                <a:noFill/>
                <a:miter lim="800000"/>
                <a:headEnd/>
                <a:tailEnd/>
              </a:ln>
            </p:spPr>
            <p:txBody>
              <a:bodyPr vert="horz" wrap="square" lIns="91440" tIns="45720" rIns="91440" bIns="45720" numCol="1" anchor="t" anchorCtr="0" compatLnSpc="1">
                <a:prstTxWarp prst="textNoShape">
                  <a:avLst/>
                </a:prstTxWarp>
              </a:bodyPr>
              <a:lstStyle/>
              <a:p>
                <a:endParaRPr lang="en-US"/>
              </a:p>
            </p:txBody>
          </p:sp>
          <p:sp>
            <p:nvSpPr>
              <p:cNvPr id="148" name="Freeform 69">
                <a:extLst>
                  <a:ext uri="{FF2B5EF4-FFF2-40B4-BE49-F238E27FC236}">
                    <a16:creationId xmlns:a16="http://schemas.microsoft.com/office/drawing/2014/main" id="{11DB9482-6C9A-431C-B5FA-0BCC4852425C}"/>
                  </a:ext>
                </a:extLst>
              </p:cNvPr>
              <p:cNvSpPr>
                <a:spLocks/>
              </p:cNvSpPr>
              <p:nvPr/>
            </p:nvSpPr>
            <p:spPr bwMode="auto">
              <a:xfrm>
                <a:off x="7115175" y="4556134"/>
                <a:ext cx="98425" cy="87313"/>
              </a:xfrm>
              <a:custGeom>
                <a:avLst/>
                <a:gdLst>
                  <a:gd name="T0" fmla="*/ 240 w 278"/>
                  <a:gd name="T1" fmla="*/ 0 h 264"/>
                  <a:gd name="T2" fmla="*/ 38 w 278"/>
                  <a:gd name="T3" fmla="*/ 0 h 264"/>
                  <a:gd name="T4" fmla="*/ 0 w 278"/>
                  <a:gd name="T5" fmla="*/ 39 h 264"/>
                  <a:gd name="T6" fmla="*/ 0 w 278"/>
                  <a:gd name="T7" fmla="*/ 226 h 264"/>
                  <a:gd name="T8" fmla="*/ 38 w 278"/>
                  <a:gd name="T9" fmla="*/ 264 h 264"/>
                  <a:gd name="T10" fmla="*/ 238 w 278"/>
                  <a:gd name="T11" fmla="*/ 264 h 264"/>
                  <a:gd name="T12" fmla="*/ 277 w 278"/>
                  <a:gd name="T13" fmla="*/ 226 h 264"/>
                  <a:gd name="T14" fmla="*/ 277 w 278"/>
                  <a:gd name="T15" fmla="*/ 39 h 264"/>
                  <a:gd name="T16" fmla="*/ 240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40" y="0"/>
                    </a:moveTo>
                    <a:lnTo>
                      <a:pt x="38" y="0"/>
                    </a:lnTo>
                    <a:cubicBezTo>
                      <a:pt x="17" y="0"/>
                      <a:pt x="0" y="18"/>
                      <a:pt x="0" y="39"/>
                    </a:cubicBezTo>
                    <a:lnTo>
                      <a:pt x="0" y="226"/>
                    </a:lnTo>
                    <a:cubicBezTo>
                      <a:pt x="0" y="247"/>
                      <a:pt x="17" y="264"/>
                      <a:pt x="38" y="264"/>
                    </a:cubicBezTo>
                    <a:lnTo>
                      <a:pt x="238" y="264"/>
                    </a:lnTo>
                    <a:cubicBezTo>
                      <a:pt x="259" y="264"/>
                      <a:pt x="277" y="247"/>
                      <a:pt x="277" y="226"/>
                    </a:cubicBezTo>
                    <a:lnTo>
                      <a:pt x="277" y="39"/>
                    </a:lnTo>
                    <a:cubicBezTo>
                      <a:pt x="278" y="18"/>
                      <a:pt x="261" y="0"/>
                      <a:pt x="240"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9" name="Freeform 70">
                <a:extLst>
                  <a:ext uri="{FF2B5EF4-FFF2-40B4-BE49-F238E27FC236}">
                    <a16:creationId xmlns:a16="http://schemas.microsoft.com/office/drawing/2014/main" id="{07F61C20-7291-4D35-BF44-6243D4A338D9}"/>
                  </a:ext>
                </a:extLst>
              </p:cNvPr>
              <p:cNvSpPr>
                <a:spLocks/>
              </p:cNvSpPr>
              <p:nvPr/>
            </p:nvSpPr>
            <p:spPr bwMode="auto">
              <a:xfrm>
                <a:off x="7035800" y="4732347"/>
                <a:ext cx="96838" cy="87313"/>
              </a:xfrm>
              <a:custGeom>
                <a:avLst/>
                <a:gdLst>
                  <a:gd name="T0" fmla="*/ 239 w 277"/>
                  <a:gd name="T1" fmla="*/ 0 h 264"/>
                  <a:gd name="T2" fmla="*/ 39 w 277"/>
                  <a:gd name="T3" fmla="*/ 0 h 264"/>
                  <a:gd name="T4" fmla="*/ 0 w 277"/>
                  <a:gd name="T5" fmla="*/ 38 h 264"/>
                  <a:gd name="T6" fmla="*/ 0 w 277"/>
                  <a:gd name="T7" fmla="*/ 225 h 264"/>
                  <a:gd name="T8" fmla="*/ 39 w 277"/>
                  <a:gd name="T9" fmla="*/ 264 h 264"/>
                  <a:gd name="T10" fmla="*/ 239 w 277"/>
                  <a:gd name="T11" fmla="*/ 264 h 264"/>
                  <a:gd name="T12" fmla="*/ 277 w 277"/>
                  <a:gd name="T13" fmla="*/ 225 h 264"/>
                  <a:gd name="T14" fmla="*/ 277 w 277"/>
                  <a:gd name="T15" fmla="*/ 38 h 264"/>
                  <a:gd name="T16" fmla="*/ 239 w 277"/>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 h="264">
                    <a:moveTo>
                      <a:pt x="239" y="0"/>
                    </a:moveTo>
                    <a:lnTo>
                      <a:pt x="39" y="0"/>
                    </a:lnTo>
                    <a:cubicBezTo>
                      <a:pt x="18" y="0"/>
                      <a:pt x="0" y="17"/>
                      <a:pt x="0" y="38"/>
                    </a:cubicBezTo>
                    <a:lnTo>
                      <a:pt x="0" y="225"/>
                    </a:lnTo>
                    <a:cubicBezTo>
                      <a:pt x="0" y="246"/>
                      <a:pt x="18" y="264"/>
                      <a:pt x="39" y="264"/>
                    </a:cubicBezTo>
                    <a:lnTo>
                      <a:pt x="239" y="264"/>
                    </a:lnTo>
                    <a:cubicBezTo>
                      <a:pt x="260" y="264"/>
                      <a:pt x="277" y="246"/>
                      <a:pt x="277" y="225"/>
                    </a:cubicBezTo>
                    <a:lnTo>
                      <a:pt x="277" y="38"/>
                    </a:lnTo>
                    <a:cubicBezTo>
                      <a:pt x="277" y="17"/>
                      <a:pt x="260" y="0"/>
                      <a:pt x="239"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50" name="Freeform 71">
                <a:extLst>
                  <a:ext uri="{FF2B5EF4-FFF2-40B4-BE49-F238E27FC236}">
                    <a16:creationId xmlns:a16="http://schemas.microsoft.com/office/drawing/2014/main" id="{E8EF2B19-A8EA-4EEB-963F-B004FDE273B2}"/>
                  </a:ext>
                </a:extLst>
              </p:cNvPr>
              <p:cNvSpPr>
                <a:spLocks/>
              </p:cNvSpPr>
              <p:nvPr/>
            </p:nvSpPr>
            <p:spPr bwMode="auto">
              <a:xfrm>
                <a:off x="7196138" y="4732347"/>
                <a:ext cx="98425" cy="87313"/>
              </a:xfrm>
              <a:custGeom>
                <a:avLst/>
                <a:gdLst>
                  <a:gd name="T0" fmla="*/ 238 w 278"/>
                  <a:gd name="T1" fmla="*/ 0 h 264"/>
                  <a:gd name="T2" fmla="*/ 38 w 278"/>
                  <a:gd name="T3" fmla="*/ 0 h 264"/>
                  <a:gd name="T4" fmla="*/ 0 w 278"/>
                  <a:gd name="T5" fmla="*/ 38 h 264"/>
                  <a:gd name="T6" fmla="*/ 0 w 278"/>
                  <a:gd name="T7" fmla="*/ 225 h 264"/>
                  <a:gd name="T8" fmla="*/ 38 w 278"/>
                  <a:gd name="T9" fmla="*/ 264 h 264"/>
                  <a:gd name="T10" fmla="*/ 238 w 278"/>
                  <a:gd name="T11" fmla="*/ 264 h 264"/>
                  <a:gd name="T12" fmla="*/ 277 w 278"/>
                  <a:gd name="T13" fmla="*/ 225 h 264"/>
                  <a:gd name="T14" fmla="*/ 277 w 278"/>
                  <a:gd name="T15" fmla="*/ 38 h 264"/>
                  <a:gd name="T16" fmla="*/ 238 w 278"/>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8" h="264">
                    <a:moveTo>
                      <a:pt x="238" y="0"/>
                    </a:moveTo>
                    <a:lnTo>
                      <a:pt x="38" y="0"/>
                    </a:lnTo>
                    <a:cubicBezTo>
                      <a:pt x="17" y="0"/>
                      <a:pt x="0" y="17"/>
                      <a:pt x="0" y="38"/>
                    </a:cubicBezTo>
                    <a:lnTo>
                      <a:pt x="0" y="225"/>
                    </a:lnTo>
                    <a:cubicBezTo>
                      <a:pt x="0" y="246"/>
                      <a:pt x="17" y="264"/>
                      <a:pt x="38" y="264"/>
                    </a:cubicBezTo>
                    <a:lnTo>
                      <a:pt x="238" y="264"/>
                    </a:lnTo>
                    <a:cubicBezTo>
                      <a:pt x="259" y="264"/>
                      <a:pt x="277" y="246"/>
                      <a:pt x="277" y="225"/>
                    </a:cubicBezTo>
                    <a:lnTo>
                      <a:pt x="277" y="38"/>
                    </a:lnTo>
                    <a:cubicBezTo>
                      <a:pt x="278" y="17"/>
                      <a:pt x="261" y="0"/>
                      <a:pt x="238" y="0"/>
                    </a:cubicBez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157" name="Group 74">
              <a:extLst>
                <a:ext uri="{FF2B5EF4-FFF2-40B4-BE49-F238E27FC236}">
                  <a16:creationId xmlns:a16="http://schemas.microsoft.com/office/drawing/2014/main" id="{A51D2466-FBA6-46B8-B63B-0E9834826899}"/>
                </a:ext>
              </a:extLst>
            </p:cNvPr>
            <p:cNvGrpSpPr>
              <a:grpSpLocks noChangeAspect="1"/>
            </p:cNvGrpSpPr>
            <p:nvPr/>
          </p:nvGrpSpPr>
          <p:grpSpPr bwMode="auto">
            <a:xfrm>
              <a:off x="6945300" y="3624271"/>
              <a:ext cx="257175" cy="231776"/>
              <a:chOff x="4375" y="2283"/>
              <a:chExt cx="162" cy="146"/>
            </a:xfrm>
            <a:solidFill>
              <a:schemeClr val="bg2"/>
            </a:solidFill>
          </p:grpSpPr>
          <p:sp>
            <p:nvSpPr>
              <p:cNvPr id="159" name="Rectangle 75">
                <a:extLst>
                  <a:ext uri="{FF2B5EF4-FFF2-40B4-BE49-F238E27FC236}">
                    <a16:creationId xmlns:a16="http://schemas.microsoft.com/office/drawing/2014/main" id="{F6F4B03C-1E04-44D4-9223-3B43BDF3B37A}"/>
                  </a:ext>
                </a:extLst>
              </p:cNvPr>
              <p:cNvSpPr>
                <a:spLocks noChangeArrowheads="1"/>
              </p:cNvSpPr>
              <p:nvPr/>
            </p:nvSpPr>
            <p:spPr bwMode="auto">
              <a:xfrm>
                <a:off x="4385" y="2348"/>
                <a:ext cx="23" cy="6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Rectangle 76">
                <a:extLst>
                  <a:ext uri="{FF2B5EF4-FFF2-40B4-BE49-F238E27FC236}">
                    <a16:creationId xmlns:a16="http://schemas.microsoft.com/office/drawing/2014/main" id="{ED87A784-53E8-4123-9A60-39FB32475A0D}"/>
                  </a:ext>
                </a:extLst>
              </p:cNvPr>
              <p:cNvSpPr>
                <a:spLocks noChangeArrowheads="1"/>
              </p:cNvSpPr>
              <p:nvPr/>
            </p:nvSpPr>
            <p:spPr bwMode="auto">
              <a:xfrm>
                <a:off x="4415" y="2376"/>
                <a:ext cx="23" cy="4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Rectangle 77">
                <a:extLst>
                  <a:ext uri="{FF2B5EF4-FFF2-40B4-BE49-F238E27FC236}">
                    <a16:creationId xmlns:a16="http://schemas.microsoft.com/office/drawing/2014/main" id="{751AF611-AC26-4E2C-BF30-FD2568409965}"/>
                  </a:ext>
                </a:extLst>
              </p:cNvPr>
              <p:cNvSpPr>
                <a:spLocks noChangeArrowheads="1"/>
              </p:cNvSpPr>
              <p:nvPr/>
            </p:nvSpPr>
            <p:spPr bwMode="auto">
              <a:xfrm>
                <a:off x="4474" y="2330"/>
                <a:ext cx="23" cy="86"/>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2" name="Rectangle 78">
                <a:extLst>
                  <a:ext uri="{FF2B5EF4-FFF2-40B4-BE49-F238E27FC236}">
                    <a16:creationId xmlns:a16="http://schemas.microsoft.com/office/drawing/2014/main" id="{688F6E9A-6916-40B3-8530-B73127741A90}"/>
                  </a:ext>
                </a:extLst>
              </p:cNvPr>
              <p:cNvSpPr>
                <a:spLocks noChangeArrowheads="1"/>
              </p:cNvSpPr>
              <p:nvPr/>
            </p:nvSpPr>
            <p:spPr bwMode="auto">
              <a:xfrm>
                <a:off x="4504" y="2367"/>
                <a:ext cx="23" cy="4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Rectangle 79">
                <a:extLst>
                  <a:ext uri="{FF2B5EF4-FFF2-40B4-BE49-F238E27FC236}">
                    <a16:creationId xmlns:a16="http://schemas.microsoft.com/office/drawing/2014/main" id="{C21E5610-DFBB-4B7F-A57F-2FD44ABAB1BF}"/>
                  </a:ext>
                </a:extLst>
              </p:cNvPr>
              <p:cNvSpPr>
                <a:spLocks noChangeArrowheads="1"/>
              </p:cNvSpPr>
              <p:nvPr/>
            </p:nvSpPr>
            <p:spPr bwMode="auto">
              <a:xfrm>
                <a:off x="4444" y="2314"/>
                <a:ext cx="24" cy="10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80">
                <a:extLst>
                  <a:ext uri="{FF2B5EF4-FFF2-40B4-BE49-F238E27FC236}">
                    <a16:creationId xmlns:a16="http://schemas.microsoft.com/office/drawing/2014/main" id="{700BEA53-598E-408F-B202-2298B4F55F25}"/>
                  </a:ext>
                </a:extLst>
              </p:cNvPr>
              <p:cNvSpPr>
                <a:spLocks/>
              </p:cNvSpPr>
              <p:nvPr/>
            </p:nvSpPr>
            <p:spPr bwMode="auto">
              <a:xfrm>
                <a:off x="4375" y="2283"/>
                <a:ext cx="162" cy="146"/>
              </a:xfrm>
              <a:custGeom>
                <a:avLst/>
                <a:gdLst>
                  <a:gd name="T0" fmla="*/ 7 w 162"/>
                  <a:gd name="T1" fmla="*/ 140 h 146"/>
                  <a:gd name="T2" fmla="*/ 7 w 162"/>
                  <a:gd name="T3" fmla="*/ 0 h 146"/>
                  <a:gd name="T4" fmla="*/ 0 w 162"/>
                  <a:gd name="T5" fmla="*/ 0 h 146"/>
                  <a:gd name="T6" fmla="*/ 0 w 162"/>
                  <a:gd name="T7" fmla="*/ 146 h 146"/>
                  <a:gd name="T8" fmla="*/ 162 w 162"/>
                  <a:gd name="T9" fmla="*/ 146 h 146"/>
                  <a:gd name="T10" fmla="*/ 162 w 162"/>
                  <a:gd name="T11" fmla="*/ 140 h 146"/>
                  <a:gd name="T12" fmla="*/ 7 w 162"/>
                  <a:gd name="T13" fmla="*/ 140 h 146"/>
                </a:gdLst>
                <a:ahLst/>
                <a:cxnLst>
                  <a:cxn ang="0">
                    <a:pos x="T0" y="T1"/>
                  </a:cxn>
                  <a:cxn ang="0">
                    <a:pos x="T2" y="T3"/>
                  </a:cxn>
                  <a:cxn ang="0">
                    <a:pos x="T4" y="T5"/>
                  </a:cxn>
                  <a:cxn ang="0">
                    <a:pos x="T6" y="T7"/>
                  </a:cxn>
                  <a:cxn ang="0">
                    <a:pos x="T8" y="T9"/>
                  </a:cxn>
                  <a:cxn ang="0">
                    <a:pos x="T10" y="T11"/>
                  </a:cxn>
                  <a:cxn ang="0">
                    <a:pos x="T12" y="T13"/>
                  </a:cxn>
                </a:cxnLst>
                <a:rect l="0" t="0" r="r" b="b"/>
                <a:pathLst>
                  <a:path w="162" h="146">
                    <a:moveTo>
                      <a:pt x="7" y="140"/>
                    </a:moveTo>
                    <a:lnTo>
                      <a:pt x="7" y="0"/>
                    </a:lnTo>
                    <a:lnTo>
                      <a:pt x="0" y="0"/>
                    </a:lnTo>
                    <a:lnTo>
                      <a:pt x="0" y="146"/>
                    </a:lnTo>
                    <a:lnTo>
                      <a:pt x="162" y="146"/>
                    </a:lnTo>
                    <a:lnTo>
                      <a:pt x="162" y="140"/>
                    </a:lnTo>
                    <a:lnTo>
                      <a:pt x="7" y="14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168" name="Freeform 85">
              <a:extLst>
                <a:ext uri="{FF2B5EF4-FFF2-40B4-BE49-F238E27FC236}">
                  <a16:creationId xmlns:a16="http://schemas.microsoft.com/office/drawing/2014/main" id="{6776C529-5F7E-4C99-8BE6-C28299D843D9}"/>
                </a:ext>
              </a:extLst>
            </p:cNvPr>
            <p:cNvSpPr>
              <a:spLocks noEditPoints="1"/>
            </p:cNvSpPr>
            <p:nvPr/>
          </p:nvSpPr>
          <p:spPr bwMode="auto">
            <a:xfrm>
              <a:off x="8010525" y="3279776"/>
              <a:ext cx="252412" cy="222250"/>
            </a:xfrm>
            <a:custGeom>
              <a:avLst/>
              <a:gdLst>
                <a:gd name="T0" fmla="*/ 512 w 512"/>
                <a:gd name="T1" fmla="*/ 320 h 480"/>
                <a:gd name="T2" fmla="*/ 416 w 512"/>
                <a:gd name="T3" fmla="*/ 320 h 480"/>
                <a:gd name="T4" fmla="*/ 416 w 512"/>
                <a:gd name="T5" fmla="*/ 384 h 480"/>
                <a:gd name="T6" fmla="*/ 160 w 512"/>
                <a:gd name="T7" fmla="*/ 384 h 480"/>
                <a:gd name="T8" fmla="*/ 64 w 512"/>
                <a:gd name="T9" fmla="*/ 480 h 480"/>
                <a:gd name="T10" fmla="*/ 64 w 512"/>
                <a:gd name="T11" fmla="*/ 384 h 480"/>
                <a:gd name="T12" fmla="*/ 0 w 512"/>
                <a:gd name="T13" fmla="*/ 384 h 480"/>
                <a:gd name="T14" fmla="*/ 0 w 512"/>
                <a:gd name="T15" fmla="*/ 96 h 480"/>
                <a:gd name="T16" fmla="*/ 64 w 512"/>
                <a:gd name="T17" fmla="*/ 96 h 480"/>
                <a:gd name="T18" fmla="*/ 64 w 512"/>
                <a:gd name="T19" fmla="*/ 0 h 480"/>
                <a:gd name="T20" fmla="*/ 512 w 512"/>
                <a:gd name="T21" fmla="*/ 0 h 480"/>
                <a:gd name="T22" fmla="*/ 512 w 512"/>
                <a:gd name="T23" fmla="*/ 320 h 480"/>
                <a:gd name="T24" fmla="*/ 384 w 512"/>
                <a:gd name="T25" fmla="*/ 128 h 480"/>
                <a:gd name="T26" fmla="*/ 32 w 512"/>
                <a:gd name="T27" fmla="*/ 128 h 480"/>
                <a:gd name="T28" fmla="*/ 32 w 512"/>
                <a:gd name="T29" fmla="*/ 352 h 480"/>
                <a:gd name="T30" fmla="*/ 96 w 512"/>
                <a:gd name="T31" fmla="*/ 352 h 480"/>
                <a:gd name="T32" fmla="*/ 96 w 512"/>
                <a:gd name="T33" fmla="*/ 403 h 480"/>
                <a:gd name="T34" fmla="*/ 122 w 512"/>
                <a:gd name="T35" fmla="*/ 378 h 480"/>
                <a:gd name="T36" fmla="*/ 147 w 512"/>
                <a:gd name="T37" fmla="*/ 352 h 480"/>
                <a:gd name="T38" fmla="*/ 384 w 512"/>
                <a:gd name="T39" fmla="*/ 352 h 480"/>
                <a:gd name="T40" fmla="*/ 384 w 512"/>
                <a:gd name="T41" fmla="*/ 128 h 480"/>
                <a:gd name="T42" fmla="*/ 480 w 512"/>
                <a:gd name="T43" fmla="*/ 32 h 480"/>
                <a:gd name="T44" fmla="*/ 96 w 512"/>
                <a:gd name="T45" fmla="*/ 32 h 480"/>
                <a:gd name="T46" fmla="*/ 96 w 512"/>
                <a:gd name="T47" fmla="*/ 96 h 480"/>
                <a:gd name="T48" fmla="*/ 416 w 512"/>
                <a:gd name="T49" fmla="*/ 96 h 480"/>
                <a:gd name="T50" fmla="*/ 416 w 512"/>
                <a:gd name="T51" fmla="*/ 288 h 480"/>
                <a:gd name="T52" fmla="*/ 480 w 512"/>
                <a:gd name="T53" fmla="*/ 288 h 480"/>
                <a:gd name="T54" fmla="*/ 480 w 512"/>
                <a:gd name="T55" fmla="*/ 3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480">
                  <a:moveTo>
                    <a:pt x="512" y="320"/>
                  </a:moveTo>
                  <a:lnTo>
                    <a:pt x="416" y="320"/>
                  </a:lnTo>
                  <a:lnTo>
                    <a:pt x="416" y="384"/>
                  </a:lnTo>
                  <a:lnTo>
                    <a:pt x="160" y="384"/>
                  </a:lnTo>
                  <a:lnTo>
                    <a:pt x="64" y="480"/>
                  </a:lnTo>
                  <a:lnTo>
                    <a:pt x="64" y="384"/>
                  </a:lnTo>
                  <a:lnTo>
                    <a:pt x="0" y="384"/>
                  </a:lnTo>
                  <a:lnTo>
                    <a:pt x="0" y="96"/>
                  </a:lnTo>
                  <a:lnTo>
                    <a:pt x="64" y="96"/>
                  </a:lnTo>
                  <a:lnTo>
                    <a:pt x="64" y="0"/>
                  </a:lnTo>
                  <a:lnTo>
                    <a:pt x="512" y="0"/>
                  </a:lnTo>
                  <a:lnTo>
                    <a:pt x="512" y="320"/>
                  </a:lnTo>
                  <a:close/>
                  <a:moveTo>
                    <a:pt x="384" y="128"/>
                  </a:moveTo>
                  <a:lnTo>
                    <a:pt x="32" y="128"/>
                  </a:lnTo>
                  <a:lnTo>
                    <a:pt x="32" y="352"/>
                  </a:lnTo>
                  <a:lnTo>
                    <a:pt x="96" y="352"/>
                  </a:lnTo>
                  <a:lnTo>
                    <a:pt x="96" y="403"/>
                  </a:lnTo>
                  <a:cubicBezTo>
                    <a:pt x="105" y="395"/>
                    <a:pt x="113" y="386"/>
                    <a:pt x="122" y="378"/>
                  </a:cubicBezTo>
                  <a:cubicBezTo>
                    <a:pt x="130" y="369"/>
                    <a:pt x="138" y="361"/>
                    <a:pt x="147" y="352"/>
                  </a:cubicBezTo>
                  <a:lnTo>
                    <a:pt x="384" y="352"/>
                  </a:lnTo>
                  <a:lnTo>
                    <a:pt x="384" y="128"/>
                  </a:lnTo>
                  <a:close/>
                  <a:moveTo>
                    <a:pt x="480" y="32"/>
                  </a:moveTo>
                  <a:lnTo>
                    <a:pt x="96" y="32"/>
                  </a:lnTo>
                  <a:lnTo>
                    <a:pt x="96" y="96"/>
                  </a:lnTo>
                  <a:lnTo>
                    <a:pt x="416" y="96"/>
                  </a:lnTo>
                  <a:lnTo>
                    <a:pt x="416" y="288"/>
                  </a:lnTo>
                  <a:lnTo>
                    <a:pt x="480" y="288"/>
                  </a:lnTo>
                  <a:lnTo>
                    <a:pt x="480" y="32"/>
                  </a:lnTo>
                  <a:close/>
                </a:path>
              </a:pathLst>
            </a:custGeom>
            <a:solidFill>
              <a:schemeClr val="bg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grpSp>
        <p:nvGrpSpPr>
          <p:cNvPr id="4" name="Group 3">
            <a:extLst>
              <a:ext uri="{FF2B5EF4-FFF2-40B4-BE49-F238E27FC236}">
                <a16:creationId xmlns:a16="http://schemas.microsoft.com/office/drawing/2014/main" id="{A248CD3D-F65E-415B-A774-D5A976D47F16}"/>
              </a:ext>
            </a:extLst>
          </p:cNvPr>
          <p:cNvGrpSpPr/>
          <p:nvPr/>
        </p:nvGrpSpPr>
        <p:grpSpPr>
          <a:xfrm>
            <a:off x="726830" y="2032903"/>
            <a:ext cx="5391229" cy="2273130"/>
            <a:chOff x="970533" y="2032903"/>
            <a:chExt cx="5391229" cy="2273130"/>
          </a:xfrm>
        </p:grpSpPr>
        <p:sp>
          <p:nvSpPr>
            <p:cNvPr id="116" name="Rectangle 115">
              <a:extLst>
                <a:ext uri="{FF2B5EF4-FFF2-40B4-BE49-F238E27FC236}">
                  <a16:creationId xmlns:a16="http://schemas.microsoft.com/office/drawing/2014/main" id="{1F1433B3-E914-4793-8DE2-A8902AE0EA1B}"/>
                </a:ext>
              </a:extLst>
            </p:cNvPr>
            <p:cNvSpPr/>
            <p:nvPr/>
          </p:nvSpPr>
          <p:spPr>
            <a:xfrm>
              <a:off x="1350867" y="2102353"/>
              <a:ext cx="5010895" cy="2203680"/>
            </a:xfrm>
            <a:prstGeom prst="rect">
              <a:avLst/>
            </a:prstGeom>
          </p:spPr>
          <p:txBody>
            <a:bodyPr wrap="square">
              <a:spAutoFit/>
            </a:bodyPr>
            <a:lstStyle/>
            <a:p>
              <a:pPr>
                <a:lnSpc>
                  <a:spcPct val="90000"/>
                </a:lnSpc>
                <a:spcBef>
                  <a:spcPts val="2400"/>
                </a:spcBef>
              </a:pPr>
              <a:r>
                <a:rPr lang="en-US" dirty="0"/>
                <a:t>Enable a user to review and update their profile.</a:t>
              </a:r>
            </a:p>
            <a:p>
              <a:pPr>
                <a:lnSpc>
                  <a:spcPct val="90000"/>
                </a:lnSpc>
                <a:spcBef>
                  <a:spcPts val="2400"/>
                </a:spcBef>
              </a:pPr>
              <a:r>
                <a:rPr lang="en-US" dirty="0"/>
                <a:t>Review all user profiles and verify profile completeness. Send email to users reminding them to update their profile.</a:t>
              </a:r>
            </a:p>
            <a:p>
              <a:pPr>
                <a:lnSpc>
                  <a:spcPct val="90000"/>
                </a:lnSpc>
                <a:spcBef>
                  <a:spcPts val="2400"/>
                </a:spcBef>
              </a:pPr>
              <a:r>
                <a:rPr lang="en-US" dirty="0"/>
                <a:t>Enable a user to view people closely related </a:t>
              </a:r>
              <a:br>
                <a:rPr lang="en-US" dirty="0"/>
              </a:br>
              <a:r>
                <a:rPr lang="en-US" dirty="0"/>
                <a:t>to them and see what they are working on.</a:t>
              </a:r>
            </a:p>
          </p:txBody>
        </p:sp>
        <p:sp>
          <p:nvSpPr>
            <p:cNvPr id="117" name="Rectangle 116">
              <a:extLst>
                <a:ext uri="{FF2B5EF4-FFF2-40B4-BE49-F238E27FC236}">
                  <a16:creationId xmlns:a16="http://schemas.microsoft.com/office/drawing/2014/main" id="{FA378A73-1CEB-45B2-89BB-DE0252E1B490}"/>
                </a:ext>
              </a:extLst>
            </p:cNvPr>
            <p:cNvSpPr/>
            <p:nvPr/>
          </p:nvSpPr>
          <p:spPr>
            <a:xfrm>
              <a:off x="970533" y="2032903"/>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1</a:t>
              </a:r>
            </a:p>
          </p:txBody>
        </p:sp>
        <p:sp>
          <p:nvSpPr>
            <p:cNvPr id="119" name="Rectangle 118">
              <a:extLst>
                <a:ext uri="{FF2B5EF4-FFF2-40B4-BE49-F238E27FC236}">
                  <a16:creationId xmlns:a16="http://schemas.microsoft.com/office/drawing/2014/main" id="{F56A3153-5DE7-46DF-9DF6-45094B96B619}"/>
                </a:ext>
              </a:extLst>
            </p:cNvPr>
            <p:cNvSpPr/>
            <p:nvPr/>
          </p:nvSpPr>
          <p:spPr>
            <a:xfrm>
              <a:off x="970533" y="2650820"/>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2</a:t>
              </a:r>
            </a:p>
          </p:txBody>
        </p:sp>
        <p:sp>
          <p:nvSpPr>
            <p:cNvPr id="122" name="Rectangle 121">
              <a:extLst>
                <a:ext uri="{FF2B5EF4-FFF2-40B4-BE49-F238E27FC236}">
                  <a16:creationId xmlns:a16="http://schemas.microsoft.com/office/drawing/2014/main" id="{4E4D68AE-07B5-4050-9D4F-AC19C1BA4883}"/>
                </a:ext>
              </a:extLst>
            </p:cNvPr>
            <p:cNvSpPr/>
            <p:nvPr/>
          </p:nvSpPr>
          <p:spPr>
            <a:xfrm>
              <a:off x="970533" y="3694357"/>
              <a:ext cx="644936" cy="480131"/>
            </a:xfrm>
            <a:prstGeom prst="rect">
              <a:avLst/>
            </a:prstGeom>
          </p:spPr>
          <p:txBody>
            <a:bodyPr wrap="square">
              <a:spAutoFit/>
            </a:bodyPr>
            <a:lstStyle/>
            <a:p>
              <a:pPr>
                <a:lnSpc>
                  <a:spcPct val="90000"/>
                </a:lnSpc>
                <a:spcBef>
                  <a:spcPts val="1800"/>
                </a:spcBef>
              </a:pPr>
              <a:r>
                <a:rPr lang="en-US" sz="2800" dirty="0">
                  <a:solidFill>
                    <a:schemeClr val="accent1"/>
                  </a:solidFill>
                  <a:latin typeface="Segoe UI Semilight" panose="020B0402040204020203" pitchFamily="34" charset="0"/>
                  <a:cs typeface="Segoe UI Semilight" panose="020B0402040204020203" pitchFamily="34" charset="0"/>
                </a:rPr>
                <a:t>3</a:t>
              </a:r>
            </a:p>
          </p:txBody>
        </p:sp>
      </p:grpSp>
    </p:spTree>
    <p:extLst>
      <p:ext uri="{BB962C8B-B14F-4D97-AF65-F5344CB8AC3E}">
        <p14:creationId xmlns:p14="http://schemas.microsoft.com/office/powerpoint/2010/main" val="1834213627"/>
      </p:ext>
    </p:extLst>
  </p:cSld>
  <p:clrMapOvr>
    <a:masterClrMapping/>
  </p:clrMapOvr>
  <p:transition>
    <p:fade/>
  </p:transition>
</p:sld>
</file>

<file path=ppt/theme/theme1.xml><?xml version="1.0" encoding="utf-8"?>
<a:theme xmlns:a="http://schemas.openxmlformats.org/drawingml/2006/main" name="Office 365 PPT Template - 2017">
  <a:themeElements>
    <a:clrScheme name="Office17_2">
      <a:dk1>
        <a:srgbClr val="2F2F2F"/>
      </a:dk1>
      <a:lt1>
        <a:srgbClr val="E6E6E6"/>
      </a:lt1>
      <a:dk2>
        <a:srgbClr val="2F2F2F"/>
      </a:dk2>
      <a:lt2>
        <a:srgbClr val="FFFFFF"/>
      </a:lt2>
      <a:accent1>
        <a:srgbClr val="D83B01"/>
      </a:accent1>
      <a:accent2>
        <a:srgbClr val="2F2F2F"/>
      </a:accent2>
      <a:accent3>
        <a:srgbClr val="D2D2D2"/>
      </a:accent3>
      <a:accent4>
        <a:srgbClr val="E6E6E6"/>
      </a:accent4>
      <a:accent5>
        <a:srgbClr val="2F2F2F"/>
      </a:accent5>
      <a:accent6>
        <a:srgbClr val="D2D2D2"/>
      </a:accent6>
      <a:hlink>
        <a:srgbClr val="D83B01"/>
      </a:hlink>
      <a:folHlink>
        <a:srgbClr val="D83B01"/>
      </a:folHlink>
    </a:clrScheme>
    <a:fontScheme name="Custom 25">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Office PPT Template 2017_Final [Read-Only]" id="{73F65A92-A1E2-4F85-816E-D7BE701F4FD1}" vid="{D56D5674-EDE9-4FB8-A009-BF74ED985E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templates</Template>
  <TotalTime>0</TotalTime>
  <Words>1099</Words>
  <Application>Microsoft Office PowerPoint</Application>
  <PresentationFormat>Custom</PresentationFormat>
  <Paragraphs>132</Paragraphs>
  <Slides>11</Slides>
  <Notes>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Segoe UI</vt:lpstr>
      <vt:lpstr>Segoe UI Light</vt:lpstr>
      <vt:lpstr>Segoe UI Semibold</vt:lpstr>
      <vt:lpstr>Segoe UI Semilight</vt:lpstr>
      <vt:lpstr>Wingdings</vt:lpstr>
      <vt:lpstr>Office 365 PPT Template - 2017</vt:lpstr>
      <vt:lpstr>Building Microsoft  Graph applications</vt:lpstr>
      <vt:lpstr>Build a .NET console application using Microsoft Graph </vt:lpstr>
      <vt:lpstr>Application registration</vt:lpstr>
      <vt:lpstr>NuGet packages</vt:lpstr>
      <vt:lpstr>Application experience</vt:lpstr>
      <vt:lpstr>Overview of the sample</vt:lpstr>
      <vt:lpstr>Authorization code grant and v2 endpoint</vt:lpstr>
      <vt:lpstr>Demo</vt:lpstr>
      <vt:lpstr>Scenarios where this is useful</vt:lpstr>
      <vt:lpstr>Thank you.</vt:lpstr>
      <vt:lpstr>PowerPoint Presentation</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
  <cp:lastModifiedBy/>
  <cp:revision>1</cp:revision>
  <dcterms:created xsi:type="dcterms:W3CDTF">2017-08-19T23:50:46Z</dcterms:created>
  <dcterms:modified xsi:type="dcterms:W3CDTF">2018-12-04T15:45:35Z</dcterms:modified>
</cp:coreProperties>
</file>

<file path=docProps/thumbnail.jpeg>
</file>